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5" r:id="rId4"/>
  </p:sldMasterIdLst>
  <p:sldIdLst>
    <p:sldId id="256" r:id="rId5"/>
    <p:sldId id="257" r:id="rId6"/>
    <p:sldId id="258" r:id="rId7"/>
    <p:sldId id="266" r:id="rId8"/>
    <p:sldId id="259" r:id="rId9"/>
    <p:sldId id="269" r:id="rId10"/>
    <p:sldId id="270" r:id="rId11"/>
    <p:sldId id="271" r:id="rId12"/>
    <p:sldId id="267" r:id="rId13"/>
    <p:sldId id="262" r:id="rId14"/>
    <p:sldId id="263" r:id="rId15"/>
    <p:sldId id="264" r:id="rId16"/>
    <p:sldId id="261" r:id="rId1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586D7F-F80E-40A3-A783-B24F328030EA}" v="9" dt="2020-03-23T20:35:22.021"/>
    <p1510:client id="{90AE0136-3399-4C4A-AB86-D7CD607B8072}" v="76" dt="2020-03-24T08:55:57.5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6" d="100"/>
          <a:sy n="66" d="100"/>
        </p:scale>
        <p:origin x="66" y="4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calle Cup" userId="acdf420d-3d1b-463e-9173-44ff0cd1b36a" providerId="ADAL" clId="{5F586D7F-F80E-40A3-A783-B24F328030EA}"/>
    <pc:docChg chg="undo custSel addSld modSld">
      <pc:chgData name="Pascalle Cup" userId="acdf420d-3d1b-463e-9173-44ff0cd1b36a" providerId="ADAL" clId="{5F586D7F-F80E-40A3-A783-B24F328030EA}" dt="2020-03-23T20:36:08.920" v="115" actId="20577"/>
      <pc:docMkLst>
        <pc:docMk/>
      </pc:docMkLst>
      <pc:sldChg chg="modSp">
        <pc:chgData name="Pascalle Cup" userId="acdf420d-3d1b-463e-9173-44ff0cd1b36a" providerId="ADAL" clId="{5F586D7F-F80E-40A3-A783-B24F328030EA}" dt="2020-03-23T20:36:08.920" v="115" actId="20577"/>
        <pc:sldMkLst>
          <pc:docMk/>
          <pc:sldMk cId="496605632" sldId="257"/>
        </pc:sldMkLst>
        <pc:spChg chg="mod">
          <ac:chgData name="Pascalle Cup" userId="acdf420d-3d1b-463e-9173-44ff0cd1b36a" providerId="ADAL" clId="{5F586D7F-F80E-40A3-A783-B24F328030EA}" dt="2020-03-23T20:36:08.920" v="115" actId="20577"/>
          <ac:spMkLst>
            <pc:docMk/>
            <pc:sldMk cId="496605632" sldId="257"/>
            <ac:spMk id="3" creationId="{1C27F5EF-D2E9-4000-8E9C-ECF540FE031F}"/>
          </ac:spMkLst>
        </pc:spChg>
      </pc:sldChg>
      <pc:sldChg chg="modSp">
        <pc:chgData name="Pascalle Cup" userId="acdf420d-3d1b-463e-9173-44ff0cd1b36a" providerId="ADAL" clId="{5F586D7F-F80E-40A3-A783-B24F328030EA}" dt="2020-03-23T20:30:35.015" v="1" actId="1076"/>
        <pc:sldMkLst>
          <pc:docMk/>
          <pc:sldMk cId="4279230196" sldId="264"/>
        </pc:sldMkLst>
        <pc:picChg chg="mod">
          <ac:chgData name="Pascalle Cup" userId="acdf420d-3d1b-463e-9173-44ff0cd1b36a" providerId="ADAL" clId="{5F586D7F-F80E-40A3-A783-B24F328030EA}" dt="2020-03-23T20:30:35.015" v="1" actId="1076"/>
          <ac:picMkLst>
            <pc:docMk/>
            <pc:sldMk cId="4279230196" sldId="264"/>
            <ac:picMk id="7" creationId="{0F678AD8-9AAC-44B3-9ABD-A0B61576691C}"/>
          </ac:picMkLst>
        </pc:picChg>
      </pc:sldChg>
      <pc:sldChg chg="addSp modSp add">
        <pc:chgData name="Pascalle Cup" userId="acdf420d-3d1b-463e-9173-44ff0cd1b36a" providerId="ADAL" clId="{5F586D7F-F80E-40A3-A783-B24F328030EA}" dt="2020-03-23T20:30:56.439" v="52" actId="13926"/>
        <pc:sldMkLst>
          <pc:docMk/>
          <pc:sldMk cId="2804649626" sldId="265"/>
        </pc:sldMkLst>
        <pc:spChg chg="add mod">
          <ac:chgData name="Pascalle Cup" userId="acdf420d-3d1b-463e-9173-44ff0cd1b36a" providerId="ADAL" clId="{5F586D7F-F80E-40A3-A783-B24F328030EA}" dt="2020-03-23T20:30:56.439" v="52" actId="13926"/>
          <ac:spMkLst>
            <pc:docMk/>
            <pc:sldMk cId="2804649626" sldId="265"/>
            <ac:spMk id="2" creationId="{25B5E99E-7EB9-4EC2-AA52-E3CE751E52D2}"/>
          </ac:spMkLst>
        </pc:spChg>
      </pc:sldChg>
      <pc:sldChg chg="addSp delSp modSp add">
        <pc:chgData name="Pascalle Cup" userId="acdf420d-3d1b-463e-9173-44ff0cd1b36a" providerId="ADAL" clId="{5F586D7F-F80E-40A3-A783-B24F328030EA}" dt="2020-03-23T20:35:51.780" v="87" actId="403"/>
        <pc:sldMkLst>
          <pc:docMk/>
          <pc:sldMk cId="2572655849" sldId="266"/>
        </pc:sldMkLst>
        <pc:graphicFrameChg chg="add del mod modGraphic">
          <ac:chgData name="Pascalle Cup" userId="acdf420d-3d1b-463e-9173-44ff0cd1b36a" providerId="ADAL" clId="{5F586D7F-F80E-40A3-A783-B24F328030EA}" dt="2020-03-23T20:34:24.958" v="67"/>
          <ac:graphicFrameMkLst>
            <pc:docMk/>
            <pc:sldMk cId="2572655849" sldId="266"/>
            <ac:graphicFrameMk id="2" creationId="{7B2C56D9-83EA-47A4-9BAD-95E4C950032A}"/>
          </ac:graphicFrameMkLst>
        </pc:graphicFrameChg>
        <pc:graphicFrameChg chg="add mod modGraphic">
          <ac:chgData name="Pascalle Cup" userId="acdf420d-3d1b-463e-9173-44ff0cd1b36a" providerId="ADAL" clId="{5F586D7F-F80E-40A3-A783-B24F328030EA}" dt="2020-03-23T20:35:46.598" v="84" actId="403"/>
          <ac:graphicFrameMkLst>
            <pc:docMk/>
            <pc:sldMk cId="2572655849" sldId="266"/>
            <ac:graphicFrameMk id="3" creationId="{C980E821-6D63-4E79-A2DB-8C5B03FFC784}"/>
          </ac:graphicFrameMkLst>
        </pc:graphicFrameChg>
        <pc:graphicFrameChg chg="add mod modGraphic">
          <ac:chgData name="Pascalle Cup" userId="acdf420d-3d1b-463e-9173-44ff0cd1b36a" providerId="ADAL" clId="{5F586D7F-F80E-40A3-A783-B24F328030EA}" dt="2020-03-23T20:35:51.780" v="87" actId="403"/>
          <ac:graphicFrameMkLst>
            <pc:docMk/>
            <pc:sldMk cId="2572655849" sldId="266"/>
            <ac:graphicFrameMk id="4" creationId="{A11D1900-2EAF-4F19-AA0F-E16916B463F7}"/>
          </ac:graphicFrameMkLst>
        </pc:graphicFrameChg>
      </pc:sldChg>
    </pc:docChg>
  </pc:docChgLst>
  <pc:docChgLst>
    <pc:chgData name="Stijn Weijermars" userId="e364d0b9-009e-4116-b78a-a86aed516e71" providerId="ADAL" clId="{90AE0136-3399-4C4A-AB86-D7CD607B8072}"/>
    <pc:docChg chg="undo custSel mod addSld delSld modSld sldOrd modMainMaster">
      <pc:chgData name="Stijn Weijermars" userId="e364d0b9-009e-4116-b78a-a86aed516e71" providerId="ADAL" clId="{90AE0136-3399-4C4A-AB86-D7CD607B8072}" dt="2020-03-24T09:20:57.093" v="2519" actId="14100"/>
      <pc:docMkLst>
        <pc:docMk/>
      </pc:docMkLst>
      <pc:sldChg chg="modSp del">
        <pc:chgData name="Stijn Weijermars" userId="e364d0b9-009e-4116-b78a-a86aed516e71" providerId="ADAL" clId="{90AE0136-3399-4C4A-AB86-D7CD607B8072}" dt="2020-03-24T08:26:46.125" v="142" actId="47"/>
        <pc:sldMkLst>
          <pc:docMk/>
          <pc:sldMk cId="3864402139" sldId="260"/>
        </pc:sldMkLst>
        <pc:spChg chg="mod">
          <ac:chgData name="Stijn Weijermars" userId="e364d0b9-009e-4116-b78a-a86aed516e71" providerId="ADAL" clId="{90AE0136-3399-4C4A-AB86-D7CD607B8072}" dt="2020-03-24T08:26:33.808" v="140" actId="1076"/>
          <ac:spMkLst>
            <pc:docMk/>
            <pc:sldMk cId="3864402139" sldId="260"/>
            <ac:spMk id="2" creationId="{D9052403-635D-4B1F-B23B-3F97A2D466A4}"/>
          </ac:spMkLst>
        </pc:spChg>
      </pc:sldChg>
      <pc:sldChg chg="addSp delSp modSp ord">
        <pc:chgData name="Stijn Weijermars" userId="e364d0b9-009e-4116-b78a-a86aed516e71" providerId="ADAL" clId="{90AE0136-3399-4C4A-AB86-D7CD607B8072}" dt="2020-03-24T08:51:47.125" v="2501" actId="20577"/>
        <pc:sldMkLst>
          <pc:docMk/>
          <pc:sldMk cId="2457737030" sldId="261"/>
        </pc:sldMkLst>
        <pc:spChg chg="mod ord">
          <ac:chgData name="Stijn Weijermars" userId="e364d0b9-009e-4116-b78a-a86aed516e71" providerId="ADAL" clId="{90AE0136-3399-4C4A-AB86-D7CD607B8072}" dt="2020-03-24T08:38:10.974" v="1478" actId="404"/>
          <ac:spMkLst>
            <pc:docMk/>
            <pc:sldMk cId="2457737030" sldId="261"/>
            <ac:spMk id="2" creationId="{EC609010-ED0C-4973-8258-9AD00921138B}"/>
          </ac:spMkLst>
        </pc:spChg>
        <pc:spChg chg="add mod">
          <ac:chgData name="Stijn Weijermars" userId="e364d0b9-009e-4116-b78a-a86aed516e71" providerId="ADAL" clId="{90AE0136-3399-4C4A-AB86-D7CD607B8072}" dt="2020-03-24T08:51:47.125" v="2501" actId="20577"/>
          <ac:spMkLst>
            <pc:docMk/>
            <pc:sldMk cId="2457737030" sldId="261"/>
            <ac:spMk id="5" creationId="{323ABAD4-94BA-4F75-8B7E-8C5E2D1294BC}"/>
          </ac:spMkLst>
        </pc:spChg>
        <pc:spChg chg="mod ord">
          <ac:chgData name="Stijn Weijermars" userId="e364d0b9-009e-4116-b78a-a86aed516e71" providerId="ADAL" clId="{90AE0136-3399-4C4A-AB86-D7CD607B8072}" dt="2020-03-24T08:35:01.534" v="934" actId="20577"/>
          <ac:spMkLst>
            <pc:docMk/>
            <pc:sldMk cId="2457737030" sldId="261"/>
            <ac:spMk id="18" creationId="{7062FA86-0DFE-4C28-A4FC-6C9D1A4F3516}"/>
          </ac:spMkLst>
        </pc:spChg>
        <pc:picChg chg="del">
          <ac:chgData name="Stijn Weijermars" userId="e364d0b9-009e-4116-b78a-a86aed516e71" providerId="ADAL" clId="{90AE0136-3399-4C4A-AB86-D7CD607B8072}" dt="2020-03-24T08:35:05.886" v="935" actId="478"/>
          <ac:picMkLst>
            <pc:docMk/>
            <pc:sldMk cId="2457737030" sldId="261"/>
            <ac:picMk id="3" creationId="{6308E0A3-8F46-4BBC-B26F-912658072D93}"/>
          </ac:picMkLst>
        </pc:picChg>
        <pc:picChg chg="add del mod ord modCrop">
          <ac:chgData name="Stijn Weijermars" userId="e364d0b9-009e-4116-b78a-a86aed516e71" providerId="ADAL" clId="{90AE0136-3399-4C4A-AB86-D7CD607B8072}" dt="2020-03-24T08:33:55.166" v="825" actId="29295"/>
          <ac:picMkLst>
            <pc:docMk/>
            <pc:sldMk cId="2457737030" sldId="261"/>
            <ac:picMk id="4" creationId="{0FD53A28-A08A-4130-816C-E54480328E39}"/>
          </ac:picMkLst>
        </pc:picChg>
      </pc:sldChg>
      <pc:sldChg chg="del ord">
        <pc:chgData name="Stijn Weijermars" userId="e364d0b9-009e-4116-b78a-a86aed516e71" providerId="ADAL" clId="{90AE0136-3399-4C4A-AB86-D7CD607B8072}" dt="2020-03-24T08:45:59.425" v="2410" actId="47"/>
        <pc:sldMkLst>
          <pc:docMk/>
          <pc:sldMk cId="2804649626" sldId="265"/>
        </pc:sldMkLst>
      </pc:sldChg>
      <pc:sldChg chg="add">
        <pc:chgData name="Stijn Weijermars" userId="e364d0b9-009e-4116-b78a-a86aed516e71" providerId="ADAL" clId="{90AE0136-3399-4C4A-AB86-D7CD607B8072}" dt="2020-03-24T08:26:43.593" v="141"/>
        <pc:sldMkLst>
          <pc:docMk/>
          <pc:sldMk cId="950690289" sldId="267"/>
        </pc:sldMkLst>
      </pc:sldChg>
      <pc:sldChg chg="addSp delSp modSp del mod setBg">
        <pc:chgData name="Stijn Weijermars" userId="e364d0b9-009e-4116-b78a-a86aed516e71" providerId="ADAL" clId="{90AE0136-3399-4C4A-AB86-D7CD607B8072}" dt="2020-03-24T08:55:12.441" v="2513" actId="47"/>
        <pc:sldMkLst>
          <pc:docMk/>
          <pc:sldMk cId="3942596804" sldId="268"/>
        </pc:sldMkLst>
        <pc:spChg chg="mod">
          <ac:chgData name="Stijn Weijermars" userId="e364d0b9-009e-4116-b78a-a86aed516e71" providerId="ADAL" clId="{90AE0136-3399-4C4A-AB86-D7CD607B8072}" dt="2020-03-24T08:54:58.500" v="2512" actId="404"/>
          <ac:spMkLst>
            <pc:docMk/>
            <pc:sldMk cId="3942596804" sldId="268"/>
            <ac:spMk id="2" creationId="{CA212D6F-A1EA-4702-A739-CC9D47B6FB25}"/>
          </ac:spMkLst>
        </pc:spChg>
        <pc:spChg chg="add">
          <ac:chgData name="Stijn Weijermars" userId="e364d0b9-009e-4116-b78a-a86aed516e71" providerId="ADAL" clId="{90AE0136-3399-4C4A-AB86-D7CD607B8072}" dt="2020-03-24T08:54:36.726" v="2504" actId="26606"/>
          <ac:spMkLst>
            <pc:docMk/>
            <pc:sldMk cId="3942596804" sldId="268"/>
            <ac:spMk id="7" creationId="{39E3965E-AC41-4711-9D10-E25ABB132D86}"/>
          </ac:spMkLst>
        </pc:spChg>
        <pc:spChg chg="add del">
          <ac:chgData name="Stijn Weijermars" userId="e364d0b9-009e-4116-b78a-a86aed516e71" providerId="ADAL" clId="{90AE0136-3399-4C4A-AB86-D7CD607B8072}" dt="2020-03-24T08:54:36.712" v="2503" actId="26606"/>
          <ac:spMkLst>
            <pc:docMk/>
            <pc:sldMk cId="3942596804" sldId="268"/>
            <ac:spMk id="9" creationId="{39E3965E-AC41-4711-9D10-E25ABB132D86}"/>
          </ac:spMkLst>
        </pc:spChg>
        <pc:spChg chg="add del">
          <ac:chgData name="Stijn Weijermars" userId="e364d0b9-009e-4116-b78a-a86aed516e71" providerId="ADAL" clId="{90AE0136-3399-4C4A-AB86-D7CD607B8072}" dt="2020-03-24T08:54:36.712" v="2503" actId="26606"/>
          <ac:spMkLst>
            <pc:docMk/>
            <pc:sldMk cId="3942596804" sldId="268"/>
            <ac:spMk id="13" creationId="{34461041-8413-4023-ABA7-9E499B0AD995}"/>
          </ac:spMkLst>
        </pc:spChg>
        <pc:spChg chg="add del">
          <ac:chgData name="Stijn Weijermars" userId="e364d0b9-009e-4116-b78a-a86aed516e71" providerId="ADAL" clId="{90AE0136-3399-4C4A-AB86-D7CD607B8072}" dt="2020-03-24T08:54:36.712" v="2503" actId="26606"/>
          <ac:spMkLst>
            <pc:docMk/>
            <pc:sldMk cId="3942596804" sldId="268"/>
            <ac:spMk id="17" creationId="{53B4A494-ED20-47DD-A927-05EA273B0F1F}"/>
          </ac:spMkLst>
        </pc:spChg>
        <pc:spChg chg="add">
          <ac:chgData name="Stijn Weijermars" userId="e364d0b9-009e-4116-b78a-a86aed516e71" providerId="ADAL" clId="{90AE0136-3399-4C4A-AB86-D7CD607B8072}" dt="2020-03-24T08:54:36.726" v="2504" actId="26606"/>
          <ac:spMkLst>
            <pc:docMk/>
            <pc:sldMk cId="3942596804" sldId="268"/>
            <ac:spMk id="20" creationId="{FBDCECDC-EEE3-4128-AA5E-82A8C08796E8}"/>
          </ac:spMkLst>
        </pc:spChg>
        <pc:spChg chg="add">
          <ac:chgData name="Stijn Weijermars" userId="e364d0b9-009e-4116-b78a-a86aed516e71" providerId="ADAL" clId="{90AE0136-3399-4C4A-AB86-D7CD607B8072}" dt="2020-03-24T08:54:36.726" v="2504" actId="26606"/>
          <ac:spMkLst>
            <pc:docMk/>
            <pc:sldMk cId="3942596804" sldId="268"/>
            <ac:spMk id="21" creationId="{4260EDE0-989C-4E16-AF94-F652294D828E}"/>
          </ac:spMkLst>
        </pc:spChg>
        <pc:picChg chg="add del">
          <ac:chgData name="Stijn Weijermars" userId="e364d0b9-009e-4116-b78a-a86aed516e71" providerId="ADAL" clId="{90AE0136-3399-4C4A-AB86-D7CD607B8072}" dt="2020-03-24T08:54:36.712" v="2503" actId="26606"/>
          <ac:picMkLst>
            <pc:docMk/>
            <pc:sldMk cId="3942596804" sldId="268"/>
            <ac:picMk id="6" creationId="{8CA8C6EE-E9BD-4185-9EB0-05BE9FB0E18C}"/>
          </ac:picMkLst>
        </pc:picChg>
        <pc:cxnChg chg="add del">
          <ac:chgData name="Stijn Weijermars" userId="e364d0b9-009e-4116-b78a-a86aed516e71" providerId="ADAL" clId="{90AE0136-3399-4C4A-AB86-D7CD607B8072}" dt="2020-03-24T08:54:36.712" v="2503" actId="26606"/>
          <ac:cxnSpMkLst>
            <pc:docMk/>
            <pc:sldMk cId="3942596804" sldId="268"/>
            <ac:cxnSpMk id="11" creationId="{1F5DC8C3-BA5F-4EED-BB9A-A14272BD82A1}"/>
          </ac:cxnSpMkLst>
        </pc:cxnChg>
        <pc:cxnChg chg="add del">
          <ac:chgData name="Stijn Weijermars" userId="e364d0b9-009e-4116-b78a-a86aed516e71" providerId="ADAL" clId="{90AE0136-3399-4C4A-AB86-D7CD607B8072}" dt="2020-03-24T08:54:36.712" v="2503" actId="26606"/>
          <ac:cxnSpMkLst>
            <pc:docMk/>
            <pc:sldMk cId="3942596804" sldId="268"/>
            <ac:cxnSpMk id="15" creationId="{F05BCF04-4702-43D0-BE8F-DBF6C2F65131}"/>
          </ac:cxnSpMkLst>
        </pc:cxnChg>
        <pc:cxnChg chg="add">
          <ac:chgData name="Stijn Weijermars" userId="e364d0b9-009e-4116-b78a-a86aed516e71" providerId="ADAL" clId="{90AE0136-3399-4C4A-AB86-D7CD607B8072}" dt="2020-03-24T08:54:36.726" v="2504" actId="26606"/>
          <ac:cxnSpMkLst>
            <pc:docMk/>
            <pc:sldMk cId="3942596804" sldId="268"/>
            <ac:cxnSpMk id="19" creationId="{1F5DC8C3-BA5F-4EED-BB9A-A14272BD82A1}"/>
          </ac:cxnSpMkLst>
        </pc:cxnChg>
      </pc:sldChg>
      <pc:sldChg chg="addSp delSp modSp">
        <pc:chgData name="Stijn Weijermars" userId="e364d0b9-009e-4116-b78a-a86aed516e71" providerId="ADAL" clId="{90AE0136-3399-4C4A-AB86-D7CD607B8072}" dt="2020-03-24T08:50:40.487" v="2492" actId="14100"/>
        <pc:sldMkLst>
          <pc:docMk/>
          <pc:sldMk cId="1648353347" sldId="269"/>
        </pc:sldMkLst>
        <pc:spChg chg="add del mod">
          <ac:chgData name="Stijn Weijermars" userId="e364d0b9-009e-4116-b78a-a86aed516e71" providerId="ADAL" clId="{90AE0136-3399-4C4A-AB86-D7CD607B8072}" dt="2020-03-24T08:48:06.281" v="2415" actId="478"/>
          <ac:spMkLst>
            <pc:docMk/>
            <pc:sldMk cId="1648353347" sldId="269"/>
            <ac:spMk id="3" creationId="{3BBD68DA-C9D3-4F40-8778-E6BB0CF86258}"/>
          </ac:spMkLst>
        </pc:spChg>
        <pc:spChg chg="add mod">
          <ac:chgData name="Stijn Weijermars" userId="e364d0b9-009e-4116-b78a-a86aed516e71" providerId="ADAL" clId="{90AE0136-3399-4C4A-AB86-D7CD607B8072}" dt="2020-03-24T08:50:40.487" v="2492" actId="14100"/>
          <ac:spMkLst>
            <pc:docMk/>
            <pc:sldMk cId="1648353347" sldId="269"/>
            <ac:spMk id="4" creationId="{5BA16EE4-98A9-4459-A8B3-C7A7F643E28B}"/>
          </ac:spMkLst>
        </pc:spChg>
        <pc:picChg chg="mod">
          <ac:chgData name="Stijn Weijermars" userId="e364d0b9-009e-4116-b78a-a86aed516e71" providerId="ADAL" clId="{90AE0136-3399-4C4A-AB86-D7CD607B8072}" dt="2020-03-24T08:46:14.967" v="2412" actId="1076"/>
          <ac:picMkLst>
            <pc:docMk/>
            <pc:sldMk cId="1648353347" sldId="269"/>
            <ac:picMk id="2" creationId="{DAA8384E-53CC-4EA3-94FF-2F5F70780AF7}"/>
          </ac:picMkLst>
        </pc:picChg>
      </pc:sldChg>
      <pc:sldChg chg="addSp modSp add">
        <pc:chgData name="Stijn Weijermars" userId="e364d0b9-009e-4116-b78a-a86aed516e71" providerId="ADAL" clId="{90AE0136-3399-4C4A-AB86-D7CD607B8072}" dt="2020-03-24T09:20:57.093" v="2519" actId="14100"/>
        <pc:sldMkLst>
          <pc:docMk/>
          <pc:sldMk cId="2466146992" sldId="271"/>
        </pc:sldMkLst>
        <pc:picChg chg="add mod">
          <ac:chgData name="Stijn Weijermars" userId="e364d0b9-009e-4116-b78a-a86aed516e71" providerId="ADAL" clId="{90AE0136-3399-4C4A-AB86-D7CD607B8072}" dt="2020-03-24T09:20:57.093" v="2519" actId="14100"/>
          <ac:picMkLst>
            <pc:docMk/>
            <pc:sldMk cId="2466146992" sldId="271"/>
            <ac:picMk id="3" creationId="{C83B1EFA-5398-4C24-BDE1-7BB10AB7675C}"/>
          </ac:picMkLst>
        </pc:picChg>
      </pc:sldChg>
      <pc:sldMasterChg chg="modSldLayout">
        <pc:chgData name="Stijn Weijermars" userId="e364d0b9-009e-4116-b78a-a86aed516e71" providerId="ADAL" clId="{90AE0136-3399-4C4A-AB86-D7CD607B8072}" dt="2020-03-24T08:25:35.696" v="124" actId="20577"/>
        <pc:sldMasterMkLst>
          <pc:docMk/>
          <pc:sldMasterMk cId="1318759359" sldId="2147483745"/>
        </pc:sldMasterMkLst>
        <pc:sldLayoutChg chg="modSp">
          <pc:chgData name="Stijn Weijermars" userId="e364d0b9-009e-4116-b78a-a86aed516e71" providerId="ADAL" clId="{90AE0136-3399-4C4A-AB86-D7CD607B8072}" dt="2020-03-24T08:25:35.696" v="124" actId="20577"/>
          <pc:sldLayoutMkLst>
            <pc:docMk/>
            <pc:sldMasterMk cId="1318759359" sldId="2147483745"/>
            <pc:sldLayoutMk cId="421021103" sldId="2147483741"/>
          </pc:sldLayoutMkLst>
          <pc:spChg chg="mod">
            <ac:chgData name="Stijn Weijermars" userId="e364d0b9-009e-4116-b78a-a86aed516e71" providerId="ADAL" clId="{90AE0136-3399-4C4A-AB86-D7CD607B8072}" dt="2020-03-24T08:24:48.361" v="81" actId="20577"/>
            <ac:spMkLst>
              <pc:docMk/>
              <pc:sldMasterMk cId="1318759359" sldId="2147483745"/>
              <pc:sldLayoutMk cId="421021103" sldId="2147483741"/>
              <ac:spMk id="2" creationId="{00000000-0000-0000-0000-000000000000}"/>
            </ac:spMkLst>
          </pc:spChg>
          <pc:spChg chg="mod">
            <ac:chgData name="Stijn Weijermars" userId="e364d0b9-009e-4116-b78a-a86aed516e71" providerId="ADAL" clId="{90AE0136-3399-4C4A-AB86-D7CD607B8072}" dt="2020-03-24T08:25:35.696" v="124" actId="20577"/>
            <ac:spMkLst>
              <pc:docMk/>
              <pc:sldMasterMk cId="1318759359" sldId="2147483745"/>
              <pc:sldLayoutMk cId="421021103" sldId="2147483741"/>
              <ac:spMk id="3" creationId="{00000000-0000-0000-0000-000000000000}"/>
            </ac:spMkLst>
          </pc:spChg>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3/24/2020</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749408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3/24/2020</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372339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3/24/2020</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811301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err="1"/>
              <a:t>Opdracht</a:t>
            </a:r>
            <a:r>
              <a:rPr lang="en-US" dirty="0"/>
              <a:t> </a:t>
            </a:r>
          </a:p>
        </p:txBody>
      </p:sp>
      <p:sp>
        <p:nvSpPr>
          <p:cNvPr id="3" name="Content Placeholder 2"/>
          <p:cNvSpPr>
            <a:spLocks noGrp="1"/>
          </p:cNvSpPr>
          <p:nvPr>
            <p:ph idx="1" hasCustomPrompt="1"/>
          </p:nvPr>
        </p:nvSpPr>
        <p:spPr/>
        <p:txBody>
          <a:bodyPr/>
          <a:lstStyle>
            <a:lvl1pPr>
              <a:defRPr/>
            </a:lvl1pPr>
          </a:lstStyle>
          <a:p>
            <a:pPr lvl="0"/>
            <a:r>
              <a:rPr lang="en-US" dirty="0" err="1"/>
              <a:t>Dde</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3/24/2020</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421021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3/24/2020</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661312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3/24/2020</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2425293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3/24/2020</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2969748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3/24/2020</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795129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3/24/2020</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877197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3/24/2020</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‹nr.›</a:t>
            </a:fld>
            <a:endParaRPr lang="en-US" dirty="0"/>
          </a:p>
        </p:txBody>
      </p:sp>
    </p:spTree>
    <p:extLst>
      <p:ext uri="{BB962C8B-B14F-4D97-AF65-F5344CB8AC3E}">
        <p14:creationId xmlns:p14="http://schemas.microsoft.com/office/powerpoint/2010/main" val="506152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3/24/2020</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3367393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3/24/2020</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‹nr.›</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8759359"/>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38" r:id="rId6"/>
    <p:sldLayoutId id="2147483734" r:id="rId7"/>
    <p:sldLayoutId id="2147483735" r:id="rId8"/>
    <p:sldLayoutId id="2147483736" r:id="rId9"/>
    <p:sldLayoutId id="2147483737" r:id="rId10"/>
    <p:sldLayoutId id="2147483739" r:id="rId11"/>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9D33694-744B-4789-9545-79328523ECD2}"/>
              </a:ext>
            </a:extLst>
          </p:cNvPr>
          <p:cNvPicPr>
            <a:picLocks noChangeAspect="1"/>
          </p:cNvPicPr>
          <p:nvPr/>
        </p:nvPicPr>
        <p:blipFill rotWithShape="1">
          <a:blip r:embed="rId2"/>
          <a:srcRect t="15413"/>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A44CD100-6267-4E62-AA64-2182A3A6A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alpha val="30000"/>
                </a:schemeClr>
              </a:gs>
              <a:gs pos="33000">
                <a:schemeClr val="tx1">
                  <a:alpha val="20000"/>
                </a:schemeClr>
              </a:gs>
              <a:gs pos="0">
                <a:schemeClr val="tx1">
                  <a:alpha val="0"/>
                </a:schemeClr>
              </a:gs>
              <a:gs pos="100000">
                <a:schemeClr val="tx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4C82FB9A-2B63-4034-BE81-3B0E90C0F998}"/>
              </a:ext>
            </a:extLst>
          </p:cNvPr>
          <p:cNvSpPr>
            <a:spLocks noGrp="1"/>
          </p:cNvSpPr>
          <p:nvPr>
            <p:ph type="ctrTitle"/>
          </p:nvPr>
        </p:nvSpPr>
        <p:spPr>
          <a:xfrm>
            <a:off x="477981" y="1122362"/>
            <a:ext cx="4023360" cy="2802219"/>
          </a:xfrm>
        </p:spPr>
        <p:txBody>
          <a:bodyPr anchor="b">
            <a:normAutofit/>
          </a:bodyPr>
          <a:lstStyle/>
          <a:p>
            <a:r>
              <a:rPr lang="nl-NL" sz="3200" dirty="0">
                <a:solidFill>
                  <a:schemeClr val="bg1"/>
                </a:solidFill>
              </a:rPr>
              <a:t>Lesweek 7 Community verbonden </a:t>
            </a:r>
          </a:p>
        </p:txBody>
      </p:sp>
      <p:sp>
        <p:nvSpPr>
          <p:cNvPr id="3" name="Ondertitel 2">
            <a:extLst>
              <a:ext uri="{FF2B5EF4-FFF2-40B4-BE49-F238E27FC236}">
                <a16:creationId xmlns:a16="http://schemas.microsoft.com/office/drawing/2014/main" id="{46118E63-8102-47EE-842D-434803D5EB15}"/>
              </a:ext>
            </a:extLst>
          </p:cNvPr>
          <p:cNvSpPr>
            <a:spLocks noGrp="1"/>
          </p:cNvSpPr>
          <p:nvPr>
            <p:ph type="subTitle" idx="1"/>
          </p:nvPr>
        </p:nvSpPr>
        <p:spPr>
          <a:xfrm>
            <a:off x="477980" y="3969352"/>
            <a:ext cx="4023359" cy="1208141"/>
          </a:xfrm>
        </p:spPr>
        <p:txBody>
          <a:bodyPr>
            <a:normAutofit/>
          </a:bodyPr>
          <a:lstStyle/>
          <a:p>
            <a:r>
              <a:rPr lang="nl-NL" sz="1600" dirty="0">
                <a:solidFill>
                  <a:schemeClr val="bg1"/>
                </a:solidFill>
              </a:rPr>
              <a:t>Presentatie van dinsdag 24 maart </a:t>
            </a:r>
          </a:p>
        </p:txBody>
      </p:sp>
    </p:spTree>
    <p:extLst>
      <p:ext uri="{BB962C8B-B14F-4D97-AF65-F5344CB8AC3E}">
        <p14:creationId xmlns:p14="http://schemas.microsoft.com/office/powerpoint/2010/main" val="3362171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FEC61BE1-E4EC-421E-8BE9-A5697E6AC91B}"/>
              </a:ext>
            </a:extLst>
          </p:cNvPr>
          <p:cNvSpPr/>
          <p:nvPr/>
        </p:nvSpPr>
        <p:spPr>
          <a:xfrm>
            <a:off x="371476" y="503397"/>
            <a:ext cx="8334374" cy="5539978"/>
          </a:xfrm>
          <a:prstGeom prst="rect">
            <a:avLst/>
          </a:prstGeom>
        </p:spPr>
        <p:txBody>
          <a:bodyPr wrap="square">
            <a:spAutoFit/>
          </a:bodyPr>
          <a:lstStyle/>
          <a:p>
            <a:r>
              <a:rPr lang="nl-NL" sz="2400" dirty="0">
                <a:solidFill>
                  <a:schemeClr val="accent1"/>
                </a:solidFill>
              </a:rPr>
              <a:t>In de projectorganisatie kunnen we een aantal modellen onderscheiden: </a:t>
            </a:r>
          </a:p>
          <a:p>
            <a:endParaRPr lang="nl-NL" dirty="0"/>
          </a:p>
          <a:p>
            <a:r>
              <a:rPr lang="nl-NL" b="1" dirty="0">
                <a:solidFill>
                  <a:schemeClr val="accent1"/>
                </a:solidFill>
              </a:rPr>
              <a:t>Het stuurgroep/</a:t>
            </a:r>
            <a:r>
              <a:rPr lang="nl-NL" b="1" dirty="0" err="1">
                <a:solidFill>
                  <a:schemeClr val="accent1"/>
                </a:solidFill>
              </a:rPr>
              <a:t>werkgroepmodel</a:t>
            </a:r>
            <a:r>
              <a:rPr lang="nl-NL" b="1" dirty="0">
                <a:solidFill>
                  <a:schemeClr val="accent1"/>
                </a:solidFill>
              </a:rPr>
              <a:t> </a:t>
            </a:r>
            <a:r>
              <a:rPr lang="nl-NL" dirty="0"/>
              <a:t>is geschikt als men slechts af en toe omvangrijke, complexe of geavanceerde projecten te hand neemt. Deze projecten zijn vaak gericht op het veranderen van strategisch beleid van de organisatie of het omvormen van de organisatorische opbouw van de organisatie. </a:t>
            </a:r>
          </a:p>
          <a:p>
            <a:endParaRPr lang="nl-NL" dirty="0"/>
          </a:p>
          <a:p>
            <a:r>
              <a:rPr lang="nl-NL" b="1" dirty="0">
                <a:solidFill>
                  <a:schemeClr val="accent1"/>
                </a:solidFill>
              </a:rPr>
              <a:t>Het programmamodel </a:t>
            </a:r>
            <a:r>
              <a:rPr lang="nl-NL" dirty="0"/>
              <a:t>wordt gebruikt in organisaties waar men vaak projectmatig werkt en waar het gaat om complexe of geavanceerde projecten. Bij de keus voor dit model moeten er een aantal (deel)- projecten zijn, die onderlinge samenhang vertonen. </a:t>
            </a:r>
          </a:p>
          <a:p>
            <a:endParaRPr lang="nl-NL" dirty="0"/>
          </a:p>
          <a:p>
            <a:r>
              <a:rPr lang="nl-NL" b="1" dirty="0">
                <a:solidFill>
                  <a:schemeClr val="accent1"/>
                </a:solidFill>
              </a:rPr>
              <a:t>Het fase/estafettemodel </a:t>
            </a:r>
            <a:r>
              <a:rPr lang="nl-NL" dirty="0"/>
              <a:t>vindt toepassing in situaties, waar min of meer regelmatig ten behoeve van derden niet al te geavanceerde projecten worden uitgevoerd. Het project bestaat uit een reeks activiteiten die als het ware horizontaal door de organisatie schuiven. Bij de aanvang van een nieuwe fase wordt het project van de ene naar de andere afdeling doorgegeven. Per projectfase kan de projectleider wisselen</a:t>
            </a:r>
          </a:p>
        </p:txBody>
      </p:sp>
      <p:sp>
        <p:nvSpPr>
          <p:cNvPr id="3" name="Rechthoek 2">
            <a:extLst>
              <a:ext uri="{FF2B5EF4-FFF2-40B4-BE49-F238E27FC236}">
                <a16:creationId xmlns:a16="http://schemas.microsoft.com/office/drawing/2014/main" id="{1D0C3C81-2D1F-4298-B8ED-FA9654673541}"/>
              </a:ext>
            </a:extLst>
          </p:cNvPr>
          <p:cNvSpPr/>
          <p:nvPr/>
        </p:nvSpPr>
        <p:spPr>
          <a:xfrm>
            <a:off x="9515475" y="4843046"/>
            <a:ext cx="2428874" cy="1200329"/>
          </a:xfrm>
          <a:prstGeom prst="rect">
            <a:avLst/>
          </a:prstGeom>
          <a:solidFill>
            <a:schemeClr val="accent1">
              <a:lumMod val="20000"/>
              <a:lumOff val="80000"/>
            </a:schemeClr>
          </a:solidFill>
        </p:spPr>
        <p:txBody>
          <a:bodyPr wrap="square">
            <a:spAutoFit/>
          </a:bodyPr>
          <a:lstStyle/>
          <a:p>
            <a:r>
              <a:rPr lang="nl-NL" i="1" dirty="0"/>
              <a:t>In de praktijk worden bovenstaande modellen vaak door elkaar toegepast. </a:t>
            </a:r>
          </a:p>
        </p:txBody>
      </p:sp>
    </p:spTree>
    <p:extLst>
      <p:ext uri="{BB962C8B-B14F-4D97-AF65-F5344CB8AC3E}">
        <p14:creationId xmlns:p14="http://schemas.microsoft.com/office/powerpoint/2010/main" val="569057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sp useBgFill="1">
        <p:nvSpPr>
          <p:cNvPr id="13" name="Rectangle 6">
            <a:extLst>
              <a:ext uri="{FF2B5EF4-FFF2-40B4-BE49-F238E27FC236}">
                <a16:creationId xmlns:a16="http://schemas.microsoft.com/office/drawing/2014/main" id="{25ED69BC-66D4-439D-9739-69DA08317B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8">
            <a:extLst>
              <a:ext uri="{FF2B5EF4-FFF2-40B4-BE49-F238E27FC236}">
                <a16:creationId xmlns:a16="http://schemas.microsoft.com/office/drawing/2014/main" id="{9D7312F7-2B85-4A98-BE37-BB99514D3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w="22225">
            <a:solidFill>
              <a:srgbClr val="4DA3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Afbeelding 1" descr="Afbeelding met schermafbeelding&#10;&#10;Automatisch gegenereerde beschrijving">
            <a:extLst>
              <a:ext uri="{FF2B5EF4-FFF2-40B4-BE49-F238E27FC236}">
                <a16:creationId xmlns:a16="http://schemas.microsoft.com/office/drawing/2014/main" id="{39342DB8-01C9-4958-853A-EEC9D4BD80AF}"/>
              </a:ext>
            </a:extLst>
          </p:cNvPr>
          <p:cNvPicPr>
            <a:picLocks noChangeAspect="1"/>
          </p:cNvPicPr>
          <p:nvPr/>
        </p:nvPicPr>
        <p:blipFill rotWithShape="1">
          <a:blip r:embed="rId2"/>
          <a:srcRect t="6951" r="1" b="20586"/>
          <a:stretch/>
        </p:blipFill>
        <p:spPr>
          <a:xfrm>
            <a:off x="643467" y="643467"/>
            <a:ext cx="10905066" cy="5571066"/>
          </a:xfrm>
          <a:prstGeom prst="rect">
            <a:avLst/>
          </a:prstGeom>
        </p:spPr>
      </p:pic>
    </p:spTree>
    <p:extLst>
      <p:ext uri="{BB962C8B-B14F-4D97-AF65-F5344CB8AC3E}">
        <p14:creationId xmlns:p14="http://schemas.microsoft.com/office/powerpoint/2010/main" val="2999429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 name="Rectangle 67">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0" name="Straight Connector 69">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2" name="Rectangle 71">
            <a:extLst>
              <a:ext uri="{FF2B5EF4-FFF2-40B4-BE49-F238E27FC236}">
                <a16:creationId xmlns:a16="http://schemas.microsoft.com/office/drawing/2014/main" id="{D1B4E201-164F-4793-895E-C149B2F2FC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765F4110-C0FC-4D61-ACD2-A7C950EAE9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660711" y="3506289"/>
            <a:ext cx="7210670" cy="2967839"/>
          </a:xfrm>
          <a:prstGeom prst="rect">
            <a:avLst/>
          </a:prstGeom>
          <a:solidFill>
            <a:srgbClr val="4DA3C3"/>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79F1B7E-9634-4AE0-A2E5-C728860AD448}"/>
              </a:ext>
            </a:extLst>
          </p:cNvPr>
          <p:cNvSpPr>
            <a:spLocks noGrp="1"/>
          </p:cNvSpPr>
          <p:nvPr>
            <p:ph type="title"/>
          </p:nvPr>
        </p:nvSpPr>
        <p:spPr>
          <a:xfrm>
            <a:off x="5021821" y="3812955"/>
            <a:ext cx="6465287" cy="1486192"/>
          </a:xfrm>
        </p:spPr>
        <p:txBody>
          <a:bodyPr vert="horz" lIns="91440" tIns="45720" rIns="91440" bIns="45720" rtlCol="0" anchor="b">
            <a:normAutofit/>
          </a:bodyPr>
          <a:lstStyle/>
          <a:p>
            <a:r>
              <a:rPr lang="en-US" sz="5000">
                <a:solidFill>
                  <a:schemeClr val="bg1"/>
                </a:solidFill>
              </a:rPr>
              <a:t>Individuele opdracht </a:t>
            </a:r>
          </a:p>
        </p:txBody>
      </p:sp>
      <p:pic>
        <p:nvPicPr>
          <p:cNvPr id="5" name="Afbeelding 4" descr="Afbeelding met bloem, dier, fruit&#10;&#10;Automatisch gegenereerde beschrijving">
            <a:extLst>
              <a:ext uri="{FF2B5EF4-FFF2-40B4-BE49-F238E27FC236}">
                <a16:creationId xmlns:a16="http://schemas.microsoft.com/office/drawing/2014/main" id="{C02CC905-C437-4688-942B-A0E0FB5BCD63}"/>
              </a:ext>
            </a:extLst>
          </p:cNvPr>
          <p:cNvPicPr>
            <a:picLocks noChangeAspect="1"/>
          </p:cNvPicPr>
          <p:nvPr/>
        </p:nvPicPr>
        <p:blipFill rotWithShape="1">
          <a:blip r:embed="rId2"/>
          <a:srcRect l="5566" r="19784" b="2"/>
          <a:stretch/>
        </p:blipFill>
        <p:spPr>
          <a:xfrm>
            <a:off x="317634" y="321731"/>
            <a:ext cx="4188775" cy="3029978"/>
          </a:xfrm>
          <a:prstGeom prst="rect">
            <a:avLst/>
          </a:prstGeom>
        </p:spPr>
      </p:pic>
      <p:pic>
        <p:nvPicPr>
          <p:cNvPr id="7" name="Afbeelding 6">
            <a:extLst>
              <a:ext uri="{FF2B5EF4-FFF2-40B4-BE49-F238E27FC236}">
                <a16:creationId xmlns:a16="http://schemas.microsoft.com/office/drawing/2014/main" id="{0F678AD8-9AAC-44B3-9ABD-A0B61576691C}"/>
              </a:ext>
            </a:extLst>
          </p:cNvPr>
          <p:cNvPicPr>
            <a:picLocks noChangeAspect="1"/>
          </p:cNvPicPr>
          <p:nvPr/>
        </p:nvPicPr>
        <p:blipFill rotWithShape="1">
          <a:blip r:embed="rId3"/>
          <a:srcRect l="9382" r="22640" b="-1"/>
          <a:stretch/>
        </p:blipFill>
        <p:spPr>
          <a:xfrm>
            <a:off x="4654297" y="299362"/>
            <a:ext cx="3534598" cy="3052346"/>
          </a:xfrm>
          <a:prstGeom prst="rect">
            <a:avLst/>
          </a:prstGeom>
        </p:spPr>
      </p:pic>
      <p:pic>
        <p:nvPicPr>
          <p:cNvPr id="6" name="Afbeelding 5" descr="Afbeelding met zitten, kamer, teken&#10;&#10;Automatisch gegenereerde beschrijving">
            <a:extLst>
              <a:ext uri="{FF2B5EF4-FFF2-40B4-BE49-F238E27FC236}">
                <a16:creationId xmlns:a16="http://schemas.microsoft.com/office/drawing/2014/main" id="{6D2098D6-148A-41BB-94D9-6BE56A9E5AEA}"/>
              </a:ext>
            </a:extLst>
          </p:cNvPr>
          <p:cNvPicPr>
            <a:picLocks noChangeAspect="1"/>
          </p:cNvPicPr>
          <p:nvPr/>
        </p:nvPicPr>
        <p:blipFill rotWithShape="1">
          <a:blip r:embed="rId4"/>
          <a:srcRect r="23569" b="-4"/>
          <a:stretch/>
        </p:blipFill>
        <p:spPr>
          <a:xfrm>
            <a:off x="8349763" y="287532"/>
            <a:ext cx="3521618" cy="3064178"/>
          </a:xfrm>
          <a:prstGeom prst="rect">
            <a:avLst/>
          </a:prstGeom>
        </p:spPr>
      </p:pic>
      <p:cxnSp>
        <p:nvCxnSpPr>
          <p:cNvPr id="76" name="Straight Connector 75">
            <a:extLst>
              <a:ext uri="{FF2B5EF4-FFF2-40B4-BE49-F238E27FC236}">
                <a16:creationId xmlns:a16="http://schemas.microsoft.com/office/drawing/2014/main" id="{FACE2D80-77E9-4433-B62B-693C5B7B2A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0211" y="5393160"/>
            <a:ext cx="6309360" cy="0"/>
          </a:xfrm>
          <a:prstGeom prst="line">
            <a:avLst/>
          </a:prstGeom>
          <a:ln w="19050">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pic>
        <p:nvPicPr>
          <p:cNvPr id="4" name="Afbeelding 3">
            <a:extLst>
              <a:ext uri="{FF2B5EF4-FFF2-40B4-BE49-F238E27FC236}">
                <a16:creationId xmlns:a16="http://schemas.microsoft.com/office/drawing/2014/main" id="{94ACCE31-1B6C-417C-AC4A-5E588B02CB8C}"/>
              </a:ext>
            </a:extLst>
          </p:cNvPr>
          <p:cNvPicPr>
            <a:picLocks noChangeAspect="1"/>
          </p:cNvPicPr>
          <p:nvPr/>
        </p:nvPicPr>
        <p:blipFill rotWithShape="1">
          <a:blip r:embed="rId5"/>
          <a:srcRect l="7489" r="9591" b="-1"/>
          <a:stretch/>
        </p:blipFill>
        <p:spPr>
          <a:xfrm>
            <a:off x="317635" y="3506292"/>
            <a:ext cx="4188774" cy="2967839"/>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792301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0" name="Straight Connector 9">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B4D0E555-16F6-44D0-BF56-AF5FF5BDE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117041D-1A7B-4ECA-AB68-3CFDB6726B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6220" y="0"/>
            <a:ext cx="4641314" cy="6858000"/>
          </a:xfrm>
          <a:prstGeom prst="rect">
            <a:avLst/>
          </a:prstGeom>
          <a:solidFill>
            <a:srgbClr val="4DA3C3"/>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ABCD2462-4C1E-401A-AC2D-F799A138B2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3852" y="3663649"/>
            <a:ext cx="3383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Afbeelding 3">
            <a:extLst>
              <a:ext uri="{FF2B5EF4-FFF2-40B4-BE49-F238E27FC236}">
                <a16:creationId xmlns:a16="http://schemas.microsoft.com/office/drawing/2014/main" id="{0FD53A28-A08A-4130-816C-E54480328E39}"/>
              </a:ext>
            </a:extLst>
          </p:cNvPr>
          <p:cNvPicPr>
            <a:picLocks noChangeAspect="1"/>
          </p:cNvPicPr>
          <p:nvPr/>
        </p:nvPicPr>
        <p:blipFill rotWithShape="1">
          <a:blip r:embed="rId2">
            <a:alphaModFix amt="16000"/>
          </a:blip>
          <a:srcRect b="3687"/>
          <a:stretch/>
        </p:blipFill>
        <p:spPr>
          <a:xfrm rot="5400000">
            <a:off x="-1125450" y="1119231"/>
            <a:ext cx="6870377" cy="4631918"/>
          </a:xfrm>
          <a:prstGeom prst="rect">
            <a:avLst/>
          </a:prstGeom>
        </p:spPr>
      </p:pic>
      <p:sp>
        <p:nvSpPr>
          <p:cNvPr id="18" name="Rechthoek 17">
            <a:extLst>
              <a:ext uri="{FF2B5EF4-FFF2-40B4-BE49-F238E27FC236}">
                <a16:creationId xmlns:a16="http://schemas.microsoft.com/office/drawing/2014/main" id="{7062FA86-0DFE-4C28-A4FC-6C9D1A4F3516}"/>
              </a:ext>
            </a:extLst>
          </p:cNvPr>
          <p:cNvSpPr/>
          <p:nvPr/>
        </p:nvSpPr>
        <p:spPr>
          <a:xfrm>
            <a:off x="435869" y="1481397"/>
            <a:ext cx="3659246" cy="3970318"/>
          </a:xfrm>
          <a:prstGeom prst="rect">
            <a:avLst/>
          </a:prstGeom>
        </p:spPr>
        <p:txBody>
          <a:bodyPr wrap="square">
            <a:spAutoFit/>
          </a:bodyPr>
          <a:lstStyle/>
          <a:p>
            <a:r>
              <a:rPr lang="nl-NL" dirty="0"/>
              <a:t>In deze corona-crisis is veel onzeker. Dagelijks zijn er nieuwe ontwikkelingen en richtlijnen. Er wordt van mensen veel verwacht continue aanpassen aan de veranderende situatie.</a:t>
            </a:r>
          </a:p>
          <a:p>
            <a:endParaRPr lang="nl-NL" dirty="0"/>
          </a:p>
          <a:p>
            <a:r>
              <a:rPr lang="nl-NL" dirty="0"/>
              <a:t>In de maatschappij zie je door deze crisis allerlei initiatieven van burgers en bedrijven ontstaan om gezamenlijk deze situatie te overwinnen. Je gaat op zoek naar mooie initiatieven </a:t>
            </a:r>
          </a:p>
          <a:p>
            <a:endParaRPr lang="nl-NL" dirty="0"/>
          </a:p>
        </p:txBody>
      </p:sp>
      <p:sp>
        <p:nvSpPr>
          <p:cNvPr id="2" name="Titel 1">
            <a:extLst>
              <a:ext uri="{FF2B5EF4-FFF2-40B4-BE49-F238E27FC236}">
                <a16:creationId xmlns:a16="http://schemas.microsoft.com/office/drawing/2014/main" id="{EC609010-ED0C-4973-8258-9AD00921138B}"/>
              </a:ext>
            </a:extLst>
          </p:cNvPr>
          <p:cNvSpPr>
            <a:spLocks noGrp="1"/>
          </p:cNvSpPr>
          <p:nvPr>
            <p:ph type="title"/>
          </p:nvPr>
        </p:nvSpPr>
        <p:spPr>
          <a:xfrm>
            <a:off x="435869" y="640081"/>
            <a:ext cx="3659246" cy="718952"/>
          </a:xfrm>
        </p:spPr>
        <p:txBody>
          <a:bodyPr vert="horz" lIns="91440" tIns="45720" rIns="91440" bIns="45720" rtlCol="0" anchor="b">
            <a:noAutofit/>
          </a:bodyPr>
          <a:lstStyle/>
          <a:p>
            <a:r>
              <a:rPr lang="en-US" sz="2400" dirty="0" err="1">
                <a:solidFill>
                  <a:schemeClr val="bg1"/>
                </a:solidFill>
              </a:rPr>
              <a:t>Opdracht</a:t>
            </a:r>
            <a:r>
              <a:rPr lang="en-US" sz="2400" dirty="0">
                <a:solidFill>
                  <a:schemeClr val="bg1"/>
                </a:solidFill>
              </a:rPr>
              <a:t> (</a:t>
            </a:r>
            <a:r>
              <a:rPr lang="en-US" sz="2400" dirty="0" err="1">
                <a:solidFill>
                  <a:schemeClr val="bg1"/>
                </a:solidFill>
              </a:rPr>
              <a:t>individueel</a:t>
            </a:r>
            <a:r>
              <a:rPr lang="en-US" sz="2400" dirty="0">
                <a:solidFill>
                  <a:schemeClr val="bg1"/>
                </a:solidFill>
              </a:rPr>
              <a:t>)</a:t>
            </a:r>
          </a:p>
        </p:txBody>
      </p:sp>
      <p:sp>
        <p:nvSpPr>
          <p:cNvPr id="5" name="Tekstvak 4">
            <a:extLst>
              <a:ext uri="{FF2B5EF4-FFF2-40B4-BE49-F238E27FC236}">
                <a16:creationId xmlns:a16="http://schemas.microsoft.com/office/drawing/2014/main" id="{323ABAD4-94BA-4F75-8B7E-8C5E2D1294BC}"/>
              </a:ext>
            </a:extLst>
          </p:cNvPr>
          <p:cNvSpPr txBox="1"/>
          <p:nvPr/>
        </p:nvSpPr>
        <p:spPr>
          <a:xfrm>
            <a:off x="5196114" y="999557"/>
            <a:ext cx="6037943" cy="5632311"/>
          </a:xfrm>
          <a:prstGeom prst="rect">
            <a:avLst/>
          </a:prstGeom>
          <a:noFill/>
        </p:spPr>
        <p:txBody>
          <a:bodyPr wrap="square" rtlCol="0">
            <a:spAutoFit/>
          </a:bodyPr>
          <a:lstStyle/>
          <a:p>
            <a:r>
              <a:rPr lang="nl-NL" dirty="0"/>
              <a:t>Je gaat (online) op zoek naar minimaal twee maatschappelijke initiatieven die zijn ontstaan door de corona-crisis. De initiatieven moeten of een relatie hebben met je specialisatie óf een relatie hebben met jullie community-idee. De keuze is aan jouw.</a:t>
            </a:r>
          </a:p>
          <a:p>
            <a:endParaRPr lang="nl-NL" dirty="0"/>
          </a:p>
          <a:p>
            <a:r>
              <a:rPr lang="nl-NL" dirty="0"/>
              <a:t>Werk voor beide initiatieven minimaal de volgende onderdelen uit:</a:t>
            </a:r>
          </a:p>
          <a:p>
            <a:pPr marL="285750" indent="-285750">
              <a:buFont typeface="Arial" panose="020B0604020202020204" pitchFamily="34" charset="0"/>
              <a:buChar char="•"/>
            </a:pPr>
            <a:r>
              <a:rPr lang="nl-NL" dirty="0"/>
              <a:t>Uitgebreide uitwerking van het initiatief.</a:t>
            </a:r>
          </a:p>
          <a:p>
            <a:pPr marL="285750" indent="-285750">
              <a:buFont typeface="Arial" panose="020B0604020202020204" pitchFamily="34" charset="0"/>
              <a:buChar char="•"/>
            </a:pPr>
            <a:r>
              <a:rPr lang="nl-NL" dirty="0"/>
              <a:t>Een toelichting op de verbinding met je specialisatie en/of community.</a:t>
            </a:r>
          </a:p>
          <a:p>
            <a:pPr marL="285750" indent="-285750">
              <a:buFont typeface="Arial" panose="020B0604020202020204" pitchFamily="34" charset="0"/>
              <a:buChar char="•"/>
            </a:pPr>
            <a:r>
              <a:rPr lang="nl-NL" dirty="0"/>
              <a:t>Werk uit welk idee/element uit het initiatief voor jou bruikbaar is in je community óf binnen het vakgebied van je specialisatie.</a:t>
            </a:r>
          </a:p>
          <a:p>
            <a:pPr marL="285750" indent="-285750">
              <a:buFont typeface="Arial" panose="020B0604020202020204" pitchFamily="34" charset="0"/>
              <a:buChar char="•"/>
            </a:pPr>
            <a:endParaRPr lang="nl-NL" dirty="0"/>
          </a:p>
          <a:p>
            <a:r>
              <a:rPr lang="nl-NL" dirty="0"/>
              <a:t>De uitwerkingsvorm is vrij. Wees daarin creatief en leef je vooral uit! Plaats je product of je link naar je product in je portfolio op Het Leerplatform. Koppel je product/link aan de opdracht. De opdracht is verplicht en moet uiterlijk vrijdag 3-4 in je portfolio staan.</a:t>
            </a:r>
          </a:p>
        </p:txBody>
      </p:sp>
    </p:spTree>
    <p:extLst>
      <p:ext uri="{BB962C8B-B14F-4D97-AF65-F5344CB8AC3E}">
        <p14:creationId xmlns:p14="http://schemas.microsoft.com/office/powerpoint/2010/main" val="2457737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F64BBAA4-C62B-4146-B49F-FE4CC4655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1686F5D-7A7A-4423-9053-D92DFE5EC45C}"/>
              </a:ext>
            </a:extLst>
          </p:cNvPr>
          <p:cNvSpPr>
            <a:spLocks noGrp="1"/>
          </p:cNvSpPr>
          <p:nvPr>
            <p:ph type="title"/>
          </p:nvPr>
        </p:nvSpPr>
        <p:spPr>
          <a:xfrm>
            <a:off x="878911" y="643468"/>
            <a:ext cx="3177847" cy="1674180"/>
          </a:xfrm>
        </p:spPr>
        <p:txBody>
          <a:bodyPr vert="horz" lIns="91440" tIns="45720" rIns="91440" bIns="45720" rtlCol="0" anchor="b">
            <a:normAutofit/>
          </a:bodyPr>
          <a:lstStyle/>
          <a:p>
            <a:r>
              <a:rPr lang="en-US" sz="3700"/>
              <a:t>Wat gaan we doen in deze les:</a:t>
            </a:r>
          </a:p>
        </p:txBody>
      </p:sp>
      <p:cxnSp>
        <p:nvCxnSpPr>
          <p:cNvPr id="15" name="Straight Connector 14">
            <a:extLst>
              <a:ext uri="{FF2B5EF4-FFF2-40B4-BE49-F238E27FC236}">
                <a16:creationId xmlns:a16="http://schemas.microsoft.com/office/drawing/2014/main" id="{EEB57AA8-F021-480C-A9E2-F899133136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62164" y="2478513"/>
            <a:ext cx="292608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Tekstvak 2">
            <a:extLst>
              <a:ext uri="{FF2B5EF4-FFF2-40B4-BE49-F238E27FC236}">
                <a16:creationId xmlns:a16="http://schemas.microsoft.com/office/drawing/2014/main" id="{1C27F5EF-D2E9-4000-8E9C-ECF540FE031F}"/>
              </a:ext>
            </a:extLst>
          </p:cNvPr>
          <p:cNvSpPr txBox="1"/>
          <p:nvPr/>
        </p:nvSpPr>
        <p:spPr>
          <a:xfrm>
            <a:off x="858064" y="2639380"/>
            <a:ext cx="3205049" cy="3229714"/>
          </a:xfrm>
          <a:prstGeom prst="rect">
            <a:avLst/>
          </a:prstGeom>
        </p:spPr>
        <p:txBody>
          <a:bodyPr vert="horz" lIns="0" tIns="45720" rIns="0" bIns="45720" rtlCol="0">
            <a:normAutofit lnSpcReduction="10000"/>
          </a:bodyPr>
          <a:lstStyle/>
          <a:p>
            <a:pPr marL="342900" indent="-342900">
              <a:lnSpc>
                <a:spcPct val="90000"/>
              </a:lnSpc>
              <a:spcAft>
                <a:spcPts val="600"/>
              </a:spcAft>
              <a:buFont typeface="Calibri" panose="020F0502020204030204" pitchFamily="34" charset="0"/>
              <a:buAutoNum type="arabicPeriod"/>
            </a:pPr>
            <a:r>
              <a:rPr lang="en-US" sz="1700" dirty="0" err="1">
                <a:solidFill>
                  <a:schemeClr val="tx1">
                    <a:lumMod val="75000"/>
                    <a:lumOff val="25000"/>
                  </a:schemeClr>
                </a:solidFill>
              </a:rPr>
              <a:t>Aantal</a:t>
            </a:r>
            <a:r>
              <a:rPr lang="en-US" sz="1700" dirty="0">
                <a:solidFill>
                  <a:schemeClr val="tx1">
                    <a:lumMod val="75000"/>
                    <a:lumOff val="25000"/>
                  </a:schemeClr>
                </a:solidFill>
              </a:rPr>
              <a:t> </a:t>
            </a:r>
            <a:r>
              <a:rPr lang="en-US" sz="1700" dirty="0" err="1">
                <a:solidFill>
                  <a:schemeClr val="tx1">
                    <a:lumMod val="75000"/>
                    <a:lumOff val="25000"/>
                  </a:schemeClr>
                </a:solidFill>
              </a:rPr>
              <a:t>mededelingen</a:t>
            </a:r>
            <a:r>
              <a:rPr lang="en-US" sz="1700" dirty="0">
                <a:solidFill>
                  <a:schemeClr val="tx1">
                    <a:lumMod val="75000"/>
                    <a:lumOff val="25000"/>
                  </a:schemeClr>
                </a:solidFill>
              </a:rPr>
              <a:t> over </a:t>
            </a:r>
            <a:r>
              <a:rPr lang="en-US" sz="1700" dirty="0" err="1">
                <a:solidFill>
                  <a:schemeClr val="tx1">
                    <a:lumMod val="75000"/>
                    <a:lumOff val="25000"/>
                  </a:schemeClr>
                </a:solidFill>
              </a:rPr>
              <a:t>o.a.</a:t>
            </a:r>
            <a:r>
              <a:rPr lang="en-US" sz="1700" dirty="0">
                <a:solidFill>
                  <a:schemeClr val="tx1">
                    <a:lumMod val="75000"/>
                    <a:lumOff val="25000"/>
                  </a:schemeClr>
                </a:solidFill>
              </a:rPr>
              <a:t> </a:t>
            </a:r>
            <a:r>
              <a:rPr lang="en-US" sz="1700" dirty="0" err="1">
                <a:solidFill>
                  <a:schemeClr val="tx1">
                    <a:lumMod val="75000"/>
                    <a:lumOff val="25000"/>
                  </a:schemeClr>
                </a:solidFill>
              </a:rPr>
              <a:t>rekenexamen</a:t>
            </a:r>
            <a:r>
              <a:rPr lang="en-US" sz="1700" dirty="0">
                <a:solidFill>
                  <a:schemeClr val="tx1">
                    <a:lumMod val="75000"/>
                    <a:lumOff val="25000"/>
                  </a:schemeClr>
                </a:solidFill>
              </a:rPr>
              <a:t> </a:t>
            </a:r>
            <a:r>
              <a:rPr lang="en-US" sz="1700" dirty="0" err="1">
                <a:solidFill>
                  <a:schemeClr val="tx1">
                    <a:lumMod val="75000"/>
                    <a:lumOff val="25000"/>
                  </a:schemeClr>
                </a:solidFill>
              </a:rPr>
              <a:t>en</a:t>
            </a:r>
            <a:r>
              <a:rPr lang="en-US" sz="1700" dirty="0">
                <a:solidFill>
                  <a:schemeClr val="tx1">
                    <a:lumMod val="75000"/>
                    <a:lumOff val="25000"/>
                  </a:schemeClr>
                </a:solidFill>
              </a:rPr>
              <a:t> </a:t>
            </a:r>
            <a:r>
              <a:rPr lang="en-US" sz="1700" dirty="0" err="1">
                <a:solidFill>
                  <a:schemeClr val="tx1">
                    <a:lumMod val="75000"/>
                    <a:lumOff val="25000"/>
                  </a:schemeClr>
                </a:solidFill>
              </a:rPr>
              <a:t>inhaaltoetsen</a:t>
            </a:r>
            <a:r>
              <a:rPr lang="en-US" sz="1700" dirty="0">
                <a:solidFill>
                  <a:schemeClr val="tx1">
                    <a:lumMod val="75000"/>
                    <a:lumOff val="25000"/>
                  </a:schemeClr>
                </a:solidFill>
              </a:rPr>
              <a:t> </a:t>
            </a:r>
            <a:r>
              <a:rPr lang="en-US" sz="1700" dirty="0" err="1">
                <a:solidFill>
                  <a:schemeClr val="tx1">
                    <a:lumMod val="75000"/>
                    <a:lumOff val="25000"/>
                  </a:schemeClr>
                </a:solidFill>
              </a:rPr>
              <a:t>en</a:t>
            </a:r>
            <a:r>
              <a:rPr lang="en-US" sz="1700" dirty="0">
                <a:solidFill>
                  <a:schemeClr val="tx1">
                    <a:lumMod val="75000"/>
                    <a:lumOff val="25000"/>
                  </a:schemeClr>
                </a:solidFill>
              </a:rPr>
              <a:t> rooster van </a:t>
            </a:r>
            <a:r>
              <a:rPr lang="en-US" sz="1700" dirty="0" err="1">
                <a:solidFill>
                  <a:schemeClr val="tx1">
                    <a:lumMod val="75000"/>
                    <a:lumOff val="25000"/>
                  </a:schemeClr>
                </a:solidFill>
              </a:rPr>
              <a:t>deze</a:t>
            </a:r>
            <a:r>
              <a:rPr lang="en-US" sz="1700" dirty="0">
                <a:solidFill>
                  <a:schemeClr val="tx1">
                    <a:lumMod val="75000"/>
                    <a:lumOff val="25000"/>
                  </a:schemeClr>
                </a:solidFill>
              </a:rPr>
              <a:t> week</a:t>
            </a:r>
          </a:p>
          <a:p>
            <a:pPr marL="342900" indent="-342900">
              <a:lnSpc>
                <a:spcPct val="90000"/>
              </a:lnSpc>
              <a:spcAft>
                <a:spcPts val="600"/>
              </a:spcAft>
              <a:buFont typeface="Calibri" panose="020F0502020204030204" pitchFamily="34" charset="0"/>
              <a:buAutoNum type="arabicPeriod"/>
            </a:pPr>
            <a:r>
              <a:rPr lang="en-US" sz="1700" dirty="0">
                <a:solidFill>
                  <a:schemeClr val="tx1">
                    <a:lumMod val="75000"/>
                    <a:lumOff val="25000"/>
                  </a:schemeClr>
                </a:solidFill>
              </a:rPr>
              <a:t>De </a:t>
            </a:r>
            <a:r>
              <a:rPr lang="en-US" sz="1700" dirty="0" err="1">
                <a:solidFill>
                  <a:schemeClr val="tx1">
                    <a:lumMod val="75000"/>
                    <a:lumOff val="25000"/>
                  </a:schemeClr>
                </a:solidFill>
              </a:rPr>
              <a:t>Wensenkaart</a:t>
            </a:r>
            <a:r>
              <a:rPr lang="en-US" sz="1700" dirty="0">
                <a:solidFill>
                  <a:schemeClr val="tx1">
                    <a:lumMod val="75000"/>
                    <a:lumOff val="25000"/>
                  </a:schemeClr>
                </a:solidFill>
              </a:rPr>
              <a:t>; wat was </a:t>
            </a:r>
            <a:r>
              <a:rPr lang="en-US" sz="1700" dirty="0" err="1">
                <a:solidFill>
                  <a:schemeClr val="tx1">
                    <a:lumMod val="75000"/>
                    <a:lumOff val="25000"/>
                  </a:schemeClr>
                </a:solidFill>
              </a:rPr>
              <a:t>ook</a:t>
            </a:r>
            <a:r>
              <a:rPr lang="en-US" sz="1700" dirty="0">
                <a:solidFill>
                  <a:schemeClr val="tx1">
                    <a:lumMod val="75000"/>
                    <a:lumOff val="25000"/>
                  </a:schemeClr>
                </a:solidFill>
              </a:rPr>
              <a:t> </a:t>
            </a:r>
            <a:r>
              <a:rPr lang="en-US" sz="1700" dirty="0" err="1">
                <a:solidFill>
                  <a:schemeClr val="tx1">
                    <a:lumMod val="75000"/>
                    <a:lumOff val="25000"/>
                  </a:schemeClr>
                </a:solidFill>
              </a:rPr>
              <a:t>alweer</a:t>
            </a:r>
            <a:r>
              <a:rPr lang="en-US" sz="1700" dirty="0">
                <a:solidFill>
                  <a:schemeClr val="tx1">
                    <a:lumMod val="75000"/>
                    <a:lumOff val="25000"/>
                  </a:schemeClr>
                </a:solidFill>
              </a:rPr>
              <a:t> de </a:t>
            </a:r>
            <a:r>
              <a:rPr lang="en-US" sz="1700" dirty="0" err="1">
                <a:solidFill>
                  <a:schemeClr val="tx1">
                    <a:lumMod val="75000"/>
                    <a:lumOff val="25000"/>
                  </a:schemeClr>
                </a:solidFill>
              </a:rPr>
              <a:t>bedoeling</a:t>
            </a:r>
            <a:r>
              <a:rPr lang="en-US" sz="1700" dirty="0">
                <a:solidFill>
                  <a:schemeClr val="tx1">
                    <a:lumMod val="75000"/>
                    <a:lumOff val="25000"/>
                  </a:schemeClr>
                </a:solidFill>
              </a:rPr>
              <a:t> </a:t>
            </a:r>
            <a:r>
              <a:rPr lang="en-US" sz="1700" dirty="0" err="1">
                <a:solidFill>
                  <a:schemeClr val="tx1">
                    <a:lumMod val="75000"/>
                    <a:lumOff val="25000"/>
                  </a:schemeClr>
                </a:solidFill>
              </a:rPr>
              <a:t>en</a:t>
            </a:r>
            <a:r>
              <a:rPr lang="en-US" sz="1700" dirty="0">
                <a:solidFill>
                  <a:schemeClr val="tx1">
                    <a:lumMod val="75000"/>
                    <a:lumOff val="25000"/>
                  </a:schemeClr>
                </a:solidFill>
              </a:rPr>
              <a:t> </a:t>
            </a:r>
            <a:r>
              <a:rPr lang="en-US" sz="1700" dirty="0" err="1">
                <a:solidFill>
                  <a:schemeClr val="tx1">
                    <a:lumMod val="75000"/>
                    <a:lumOff val="25000"/>
                  </a:schemeClr>
                </a:solidFill>
              </a:rPr>
              <a:t>welke</a:t>
            </a:r>
            <a:r>
              <a:rPr lang="en-US" sz="1700" dirty="0">
                <a:solidFill>
                  <a:schemeClr val="tx1">
                    <a:lumMod val="75000"/>
                    <a:lumOff val="25000"/>
                  </a:schemeClr>
                </a:solidFill>
              </a:rPr>
              <a:t> </a:t>
            </a:r>
            <a:r>
              <a:rPr lang="en-US" sz="1700" dirty="0" err="1">
                <a:solidFill>
                  <a:schemeClr val="tx1">
                    <a:lumMod val="75000"/>
                    <a:lumOff val="25000"/>
                  </a:schemeClr>
                </a:solidFill>
              </a:rPr>
              <a:t>digitale</a:t>
            </a:r>
            <a:r>
              <a:rPr lang="en-US" sz="1700" dirty="0">
                <a:solidFill>
                  <a:schemeClr val="tx1">
                    <a:lumMod val="75000"/>
                    <a:lumOff val="25000"/>
                  </a:schemeClr>
                </a:solidFill>
              </a:rPr>
              <a:t> tools </a:t>
            </a:r>
            <a:r>
              <a:rPr lang="en-US" sz="1700" dirty="0" err="1">
                <a:solidFill>
                  <a:schemeClr val="tx1">
                    <a:lumMod val="75000"/>
                    <a:lumOff val="25000"/>
                  </a:schemeClr>
                </a:solidFill>
              </a:rPr>
              <a:t>kun</a:t>
            </a:r>
            <a:r>
              <a:rPr lang="en-US" sz="1700" dirty="0">
                <a:solidFill>
                  <a:schemeClr val="tx1">
                    <a:lumMod val="75000"/>
                    <a:lumOff val="25000"/>
                  </a:schemeClr>
                </a:solidFill>
              </a:rPr>
              <a:t> je </a:t>
            </a:r>
            <a:r>
              <a:rPr lang="en-US" sz="1700" dirty="0" err="1">
                <a:solidFill>
                  <a:schemeClr val="tx1">
                    <a:lumMod val="75000"/>
                    <a:lumOff val="25000"/>
                  </a:schemeClr>
                </a:solidFill>
              </a:rPr>
              <a:t>gebruiken</a:t>
            </a:r>
            <a:r>
              <a:rPr lang="en-US" sz="1700" dirty="0">
                <a:solidFill>
                  <a:schemeClr val="tx1">
                    <a:lumMod val="75000"/>
                    <a:lumOff val="25000"/>
                  </a:schemeClr>
                </a:solidFill>
              </a:rPr>
              <a:t> </a:t>
            </a:r>
          </a:p>
          <a:p>
            <a:pPr marL="342900" indent="-342900">
              <a:lnSpc>
                <a:spcPct val="90000"/>
              </a:lnSpc>
              <a:spcAft>
                <a:spcPts val="600"/>
              </a:spcAft>
              <a:buFont typeface="Calibri" panose="020F0502020204030204" pitchFamily="34" charset="0"/>
              <a:buAutoNum type="arabicPeriod"/>
            </a:pPr>
            <a:r>
              <a:rPr lang="en-US" sz="1700" dirty="0" err="1">
                <a:solidFill>
                  <a:schemeClr val="tx1">
                    <a:lumMod val="75000"/>
                    <a:lumOff val="25000"/>
                  </a:schemeClr>
                </a:solidFill>
              </a:rPr>
              <a:t>Projectorganisatie</a:t>
            </a:r>
            <a:r>
              <a:rPr lang="en-US" sz="1700" dirty="0">
                <a:solidFill>
                  <a:schemeClr val="tx1">
                    <a:lumMod val="75000"/>
                    <a:lumOff val="25000"/>
                  </a:schemeClr>
                </a:solidFill>
              </a:rPr>
              <a:t> is </a:t>
            </a:r>
            <a:r>
              <a:rPr lang="en-US" sz="1700" dirty="0" err="1">
                <a:solidFill>
                  <a:schemeClr val="tx1">
                    <a:lumMod val="75000"/>
                    <a:lumOff val="25000"/>
                  </a:schemeClr>
                </a:solidFill>
              </a:rPr>
              <a:t>een</a:t>
            </a:r>
            <a:r>
              <a:rPr lang="en-US" sz="1700" dirty="0">
                <a:solidFill>
                  <a:schemeClr val="tx1">
                    <a:lumMod val="75000"/>
                    <a:lumOff val="25000"/>
                  </a:schemeClr>
                </a:solidFill>
              </a:rPr>
              <a:t> </a:t>
            </a:r>
            <a:r>
              <a:rPr lang="en-US" sz="1700" dirty="0" err="1">
                <a:solidFill>
                  <a:schemeClr val="tx1">
                    <a:lumMod val="75000"/>
                    <a:lumOff val="25000"/>
                  </a:schemeClr>
                </a:solidFill>
              </a:rPr>
              <a:t>onderdeel</a:t>
            </a:r>
            <a:r>
              <a:rPr lang="en-US" sz="1700" dirty="0">
                <a:solidFill>
                  <a:schemeClr val="tx1">
                    <a:lumMod val="75000"/>
                    <a:lumOff val="25000"/>
                  </a:schemeClr>
                </a:solidFill>
              </a:rPr>
              <a:t> </a:t>
            </a:r>
            <a:r>
              <a:rPr lang="en-US" sz="1700" dirty="0" err="1">
                <a:solidFill>
                  <a:schemeClr val="tx1">
                    <a:lumMod val="75000"/>
                    <a:lumOff val="25000"/>
                  </a:schemeClr>
                </a:solidFill>
              </a:rPr>
              <a:t>dat</a:t>
            </a:r>
            <a:r>
              <a:rPr lang="en-US" sz="1700" dirty="0">
                <a:solidFill>
                  <a:schemeClr val="tx1">
                    <a:lumMod val="75000"/>
                    <a:lumOff val="25000"/>
                  </a:schemeClr>
                </a:solidFill>
              </a:rPr>
              <a:t> </a:t>
            </a:r>
            <a:r>
              <a:rPr lang="en-US" sz="1700" dirty="0" err="1">
                <a:solidFill>
                  <a:schemeClr val="tx1">
                    <a:lumMod val="75000"/>
                    <a:lumOff val="25000"/>
                  </a:schemeClr>
                </a:solidFill>
              </a:rPr>
              <a:t>moet</a:t>
            </a:r>
            <a:r>
              <a:rPr lang="en-US" sz="1700" dirty="0">
                <a:solidFill>
                  <a:schemeClr val="tx1">
                    <a:lumMod val="75000"/>
                    <a:lumOff val="25000"/>
                  </a:schemeClr>
                </a:solidFill>
              </a:rPr>
              <a:t> </a:t>
            </a:r>
            <a:r>
              <a:rPr lang="en-US" sz="1700" dirty="0" err="1">
                <a:solidFill>
                  <a:schemeClr val="tx1">
                    <a:lumMod val="75000"/>
                    <a:lumOff val="25000"/>
                  </a:schemeClr>
                </a:solidFill>
              </a:rPr>
              <a:t>worden</a:t>
            </a:r>
            <a:r>
              <a:rPr lang="en-US" sz="1700" dirty="0">
                <a:solidFill>
                  <a:schemeClr val="tx1">
                    <a:lumMod val="75000"/>
                    <a:lumOff val="25000"/>
                  </a:schemeClr>
                </a:solidFill>
              </a:rPr>
              <a:t> </a:t>
            </a:r>
            <a:r>
              <a:rPr lang="en-US" sz="1700" dirty="0" err="1">
                <a:solidFill>
                  <a:schemeClr val="tx1">
                    <a:lumMod val="75000"/>
                    <a:lumOff val="25000"/>
                  </a:schemeClr>
                </a:solidFill>
              </a:rPr>
              <a:t>beschreven</a:t>
            </a:r>
            <a:r>
              <a:rPr lang="en-US" sz="1700" dirty="0">
                <a:solidFill>
                  <a:schemeClr val="tx1">
                    <a:lumMod val="75000"/>
                    <a:lumOff val="25000"/>
                  </a:schemeClr>
                </a:solidFill>
              </a:rPr>
              <a:t> in het </a:t>
            </a:r>
            <a:r>
              <a:rPr lang="en-US" sz="1700" dirty="0" err="1">
                <a:solidFill>
                  <a:schemeClr val="tx1">
                    <a:lumMod val="75000"/>
                    <a:lumOff val="25000"/>
                  </a:schemeClr>
                </a:solidFill>
              </a:rPr>
              <a:t>Projectplan</a:t>
            </a:r>
            <a:r>
              <a:rPr lang="en-US" sz="1700" dirty="0">
                <a:solidFill>
                  <a:schemeClr val="tx1">
                    <a:lumMod val="75000"/>
                    <a:lumOff val="25000"/>
                  </a:schemeClr>
                </a:solidFill>
              </a:rPr>
              <a:t>; </a:t>
            </a:r>
            <a:r>
              <a:rPr lang="en-US" sz="1700" dirty="0" err="1">
                <a:solidFill>
                  <a:schemeClr val="tx1">
                    <a:lumMod val="75000"/>
                    <a:lumOff val="25000"/>
                  </a:schemeClr>
                </a:solidFill>
              </a:rPr>
              <a:t>een</a:t>
            </a:r>
            <a:r>
              <a:rPr lang="en-US" sz="1700" dirty="0">
                <a:solidFill>
                  <a:schemeClr val="tx1">
                    <a:lumMod val="75000"/>
                    <a:lumOff val="25000"/>
                  </a:schemeClr>
                </a:solidFill>
              </a:rPr>
              <a:t> </a:t>
            </a:r>
            <a:r>
              <a:rPr lang="en-US" sz="1700" dirty="0" err="1">
                <a:solidFill>
                  <a:schemeClr val="tx1">
                    <a:lumMod val="75000"/>
                    <a:lumOff val="25000"/>
                  </a:schemeClr>
                </a:solidFill>
              </a:rPr>
              <a:t>toelichting</a:t>
            </a:r>
            <a:r>
              <a:rPr lang="en-US" sz="1700" dirty="0">
                <a:solidFill>
                  <a:schemeClr val="tx1">
                    <a:lumMod val="75000"/>
                    <a:lumOff val="25000"/>
                  </a:schemeClr>
                </a:solidFill>
              </a:rPr>
              <a:t> </a:t>
            </a:r>
            <a:r>
              <a:rPr lang="en-US" sz="1700" dirty="0" err="1">
                <a:solidFill>
                  <a:schemeClr val="tx1">
                    <a:lumMod val="75000"/>
                    <a:lumOff val="25000"/>
                  </a:schemeClr>
                </a:solidFill>
              </a:rPr>
              <a:t>hierop</a:t>
            </a:r>
            <a:endParaRPr lang="en-US" sz="1700" dirty="0">
              <a:solidFill>
                <a:schemeClr val="tx1">
                  <a:lumMod val="75000"/>
                  <a:lumOff val="25000"/>
                </a:schemeClr>
              </a:solidFill>
            </a:endParaRPr>
          </a:p>
          <a:p>
            <a:pPr marL="342900" indent="-342900">
              <a:lnSpc>
                <a:spcPct val="90000"/>
              </a:lnSpc>
              <a:spcAft>
                <a:spcPts val="600"/>
              </a:spcAft>
              <a:buFont typeface="Calibri" panose="020F0502020204030204" pitchFamily="34" charset="0"/>
              <a:buAutoNum type="arabicPeriod"/>
            </a:pPr>
            <a:r>
              <a:rPr lang="en-US" sz="1700" dirty="0" err="1">
                <a:solidFill>
                  <a:schemeClr val="tx1">
                    <a:lumMod val="75000"/>
                    <a:lumOff val="25000"/>
                  </a:schemeClr>
                </a:solidFill>
              </a:rPr>
              <a:t>Een</a:t>
            </a:r>
            <a:r>
              <a:rPr lang="en-US" sz="1700" dirty="0">
                <a:solidFill>
                  <a:schemeClr val="tx1">
                    <a:lumMod val="75000"/>
                    <a:lumOff val="25000"/>
                  </a:schemeClr>
                </a:solidFill>
              </a:rPr>
              <a:t> </a:t>
            </a:r>
            <a:r>
              <a:rPr lang="en-US" sz="1700" dirty="0" err="1">
                <a:solidFill>
                  <a:schemeClr val="tx1">
                    <a:lumMod val="75000"/>
                    <a:lumOff val="25000"/>
                  </a:schemeClr>
                </a:solidFill>
              </a:rPr>
              <a:t>individuele</a:t>
            </a:r>
            <a:r>
              <a:rPr lang="en-US" sz="1700" dirty="0">
                <a:solidFill>
                  <a:schemeClr val="tx1">
                    <a:lumMod val="75000"/>
                    <a:lumOff val="25000"/>
                  </a:schemeClr>
                </a:solidFill>
              </a:rPr>
              <a:t> </a:t>
            </a:r>
            <a:r>
              <a:rPr lang="en-US" sz="1700" dirty="0" err="1">
                <a:solidFill>
                  <a:schemeClr val="tx1">
                    <a:lumMod val="75000"/>
                    <a:lumOff val="25000"/>
                  </a:schemeClr>
                </a:solidFill>
              </a:rPr>
              <a:t>opdracht</a:t>
            </a:r>
            <a:r>
              <a:rPr lang="en-US" sz="1700" dirty="0">
                <a:solidFill>
                  <a:schemeClr val="tx1">
                    <a:lumMod val="75000"/>
                    <a:lumOff val="25000"/>
                  </a:schemeClr>
                </a:solidFill>
              </a:rPr>
              <a:t> </a:t>
            </a:r>
            <a:r>
              <a:rPr lang="en-US" sz="1700" dirty="0" err="1">
                <a:solidFill>
                  <a:schemeClr val="tx1">
                    <a:lumMod val="75000"/>
                    <a:lumOff val="25000"/>
                  </a:schemeClr>
                </a:solidFill>
              </a:rPr>
              <a:t>gericht</a:t>
            </a:r>
            <a:r>
              <a:rPr lang="en-US" sz="1700" dirty="0">
                <a:solidFill>
                  <a:schemeClr val="tx1">
                    <a:lumMod val="75000"/>
                    <a:lumOff val="25000"/>
                  </a:schemeClr>
                </a:solidFill>
              </a:rPr>
              <a:t> op de </a:t>
            </a:r>
            <a:r>
              <a:rPr lang="en-US" sz="1700" dirty="0" err="1">
                <a:solidFill>
                  <a:schemeClr val="tx1">
                    <a:lumMod val="75000"/>
                    <a:lumOff val="25000"/>
                  </a:schemeClr>
                </a:solidFill>
              </a:rPr>
              <a:t>bijzondere</a:t>
            </a:r>
            <a:r>
              <a:rPr lang="en-US" sz="1700" dirty="0">
                <a:solidFill>
                  <a:schemeClr val="tx1">
                    <a:lumMod val="75000"/>
                    <a:lumOff val="25000"/>
                  </a:schemeClr>
                </a:solidFill>
              </a:rPr>
              <a:t> </a:t>
            </a:r>
            <a:r>
              <a:rPr lang="en-US" sz="1700" dirty="0" err="1">
                <a:solidFill>
                  <a:schemeClr val="tx1">
                    <a:lumMod val="75000"/>
                    <a:lumOff val="25000"/>
                  </a:schemeClr>
                </a:solidFill>
              </a:rPr>
              <a:t>situatie</a:t>
            </a:r>
            <a:r>
              <a:rPr lang="en-US" sz="1700" dirty="0">
                <a:solidFill>
                  <a:schemeClr val="tx1">
                    <a:lumMod val="75000"/>
                    <a:lumOff val="25000"/>
                  </a:schemeClr>
                </a:solidFill>
              </a:rPr>
              <a:t> </a:t>
            </a:r>
            <a:r>
              <a:rPr lang="en-US" sz="1700" dirty="0" err="1">
                <a:solidFill>
                  <a:schemeClr val="tx1">
                    <a:lumMod val="75000"/>
                    <a:lumOff val="25000"/>
                  </a:schemeClr>
                </a:solidFill>
              </a:rPr>
              <a:t>waarin</a:t>
            </a:r>
            <a:r>
              <a:rPr lang="en-US" sz="1700" dirty="0">
                <a:solidFill>
                  <a:schemeClr val="tx1">
                    <a:lumMod val="75000"/>
                    <a:lumOff val="25000"/>
                  </a:schemeClr>
                </a:solidFill>
              </a:rPr>
              <a:t> we nu </a:t>
            </a:r>
            <a:r>
              <a:rPr lang="en-US" sz="1700" dirty="0" err="1">
                <a:solidFill>
                  <a:schemeClr val="tx1">
                    <a:lumMod val="75000"/>
                    <a:lumOff val="25000"/>
                  </a:schemeClr>
                </a:solidFill>
              </a:rPr>
              <a:t>zitten</a:t>
            </a:r>
            <a:r>
              <a:rPr lang="en-US" sz="1700" dirty="0">
                <a:solidFill>
                  <a:schemeClr val="tx1">
                    <a:lumMod val="75000"/>
                    <a:lumOff val="25000"/>
                  </a:schemeClr>
                </a:solidFill>
              </a:rPr>
              <a:t>. </a:t>
            </a:r>
          </a:p>
        </p:txBody>
      </p:sp>
      <p:pic>
        <p:nvPicPr>
          <p:cNvPr id="4" name="Afbeelding 3" descr="Afbeelding met tekst&#10;&#10;Automatisch gegenereerde beschrijving">
            <a:extLst>
              <a:ext uri="{FF2B5EF4-FFF2-40B4-BE49-F238E27FC236}">
                <a16:creationId xmlns:a16="http://schemas.microsoft.com/office/drawing/2014/main" id="{3318F2C7-DFDE-4693-80B4-CB89F5803EE2}"/>
              </a:ext>
            </a:extLst>
          </p:cNvPr>
          <p:cNvPicPr>
            <a:picLocks noChangeAspect="1"/>
          </p:cNvPicPr>
          <p:nvPr/>
        </p:nvPicPr>
        <p:blipFill>
          <a:blip r:embed="rId2"/>
          <a:stretch>
            <a:fillRect/>
          </a:stretch>
        </p:blipFill>
        <p:spPr>
          <a:xfrm>
            <a:off x="4653447" y="1050658"/>
            <a:ext cx="6892560" cy="4411237"/>
          </a:xfrm>
          <a:prstGeom prst="rect">
            <a:avLst/>
          </a:prstGeom>
        </p:spPr>
      </p:pic>
      <p:sp>
        <p:nvSpPr>
          <p:cNvPr id="17" name="Rectangle 16">
            <a:extLst>
              <a:ext uri="{FF2B5EF4-FFF2-40B4-BE49-F238E27FC236}">
                <a16:creationId xmlns:a16="http://schemas.microsoft.com/office/drawing/2014/main" id="{6BF36B24-6632-4516-9692-731462896C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96605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AB6E427-3F73-4C06-A5D5-AE52C3883B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8C9BDAA-0390-4B39-9B5C-BC95E5120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9919" cy="6858000"/>
          </a:xfrm>
          <a:prstGeom prst="rect">
            <a:avLst/>
          </a:prstGeom>
          <a:solidFill>
            <a:srgbClr val="4DA3C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a16="http://schemas.microsoft.com/office/drawing/2014/main" id="{C578715E-CC2B-4ECF-BFA7-A36590348C7D}"/>
              </a:ext>
            </a:extLst>
          </p:cNvPr>
          <p:cNvSpPr>
            <a:spLocks noGrp="1"/>
          </p:cNvSpPr>
          <p:nvPr>
            <p:ph type="title"/>
          </p:nvPr>
        </p:nvSpPr>
        <p:spPr>
          <a:xfrm>
            <a:off x="487553" y="-30113"/>
            <a:ext cx="3084844" cy="1961086"/>
          </a:xfrm>
        </p:spPr>
        <p:txBody>
          <a:bodyPr>
            <a:normAutofit/>
          </a:bodyPr>
          <a:lstStyle/>
          <a:p>
            <a:r>
              <a:rPr lang="nl-NL" sz="3400" dirty="0">
                <a:solidFill>
                  <a:srgbClr val="FFFFFF"/>
                </a:solidFill>
              </a:rPr>
              <a:t>Mededelingen </a:t>
            </a:r>
          </a:p>
        </p:txBody>
      </p:sp>
      <p:cxnSp>
        <p:nvCxnSpPr>
          <p:cNvPr id="17" name="Straight Connector 12">
            <a:extLst>
              <a:ext uri="{FF2B5EF4-FFF2-40B4-BE49-F238E27FC236}">
                <a16:creationId xmlns:a16="http://schemas.microsoft.com/office/drawing/2014/main" id="{E04A321A-A039-4720-87B4-66A4210E0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1752" y="2638787"/>
            <a:ext cx="27432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50213FE9-6F84-416F-873D-2D6E2BD7AFD3}"/>
              </a:ext>
            </a:extLst>
          </p:cNvPr>
          <p:cNvSpPr>
            <a:spLocks noGrp="1"/>
          </p:cNvSpPr>
          <p:nvPr>
            <p:ph idx="1"/>
          </p:nvPr>
        </p:nvSpPr>
        <p:spPr>
          <a:xfrm>
            <a:off x="571752" y="2088454"/>
            <a:ext cx="3005462" cy="4007546"/>
          </a:xfrm>
        </p:spPr>
        <p:txBody>
          <a:bodyPr>
            <a:normAutofit/>
          </a:bodyPr>
          <a:lstStyle/>
          <a:p>
            <a:pPr>
              <a:lnSpc>
                <a:spcPct val="100000"/>
              </a:lnSpc>
            </a:pPr>
            <a:r>
              <a:rPr lang="nl-NL" sz="1800" dirty="0">
                <a:solidFill>
                  <a:srgbClr val="FFFFFF"/>
                </a:solidFill>
              </a:rPr>
              <a:t>Formulier op Teams voor herkansingen; ingevuld inleveren</a:t>
            </a:r>
          </a:p>
          <a:p>
            <a:pPr>
              <a:lnSpc>
                <a:spcPct val="100000"/>
              </a:lnSpc>
            </a:pPr>
            <a:r>
              <a:rPr lang="nl-NL" sz="1800" dirty="0">
                <a:solidFill>
                  <a:srgbClr val="FFFFFF"/>
                </a:solidFill>
              </a:rPr>
              <a:t>Herkansing voor IBM is in periode 4</a:t>
            </a:r>
          </a:p>
          <a:p>
            <a:pPr>
              <a:lnSpc>
                <a:spcPct val="100000"/>
              </a:lnSpc>
            </a:pPr>
            <a:r>
              <a:rPr lang="nl-NL" sz="1800" dirty="0">
                <a:solidFill>
                  <a:srgbClr val="FFFFFF"/>
                </a:solidFill>
              </a:rPr>
              <a:t>Alle info rond binnenlandstage komt op Leerplatform</a:t>
            </a:r>
          </a:p>
          <a:p>
            <a:pPr>
              <a:lnSpc>
                <a:spcPct val="100000"/>
              </a:lnSpc>
            </a:pPr>
            <a:r>
              <a:rPr lang="nl-NL" sz="1800" dirty="0">
                <a:solidFill>
                  <a:srgbClr val="FFFFFF"/>
                </a:solidFill>
              </a:rPr>
              <a:t>Rekenexamen; extra uur les vandaag het 5e uur, examen gaat dus door! </a:t>
            </a:r>
          </a:p>
          <a:p>
            <a:pPr>
              <a:lnSpc>
                <a:spcPct val="100000"/>
              </a:lnSpc>
            </a:pPr>
            <a:endParaRPr lang="nl-NL" sz="1500" dirty="0">
              <a:solidFill>
                <a:srgbClr val="FFFFFF"/>
              </a:solidFill>
            </a:endParaRPr>
          </a:p>
        </p:txBody>
      </p:sp>
      <p:pic>
        <p:nvPicPr>
          <p:cNvPr id="4" name="Afbeelding 3">
            <a:extLst>
              <a:ext uri="{FF2B5EF4-FFF2-40B4-BE49-F238E27FC236}">
                <a16:creationId xmlns:a16="http://schemas.microsoft.com/office/drawing/2014/main" id="{4BEBCF16-573A-4F56-8937-A8C07EC8C068}"/>
              </a:ext>
            </a:extLst>
          </p:cNvPr>
          <p:cNvPicPr>
            <a:picLocks noChangeAspect="1"/>
          </p:cNvPicPr>
          <p:nvPr/>
        </p:nvPicPr>
        <p:blipFill rotWithShape="1">
          <a:blip r:embed="rId2"/>
          <a:srcRect l="11433"/>
          <a:stretch/>
        </p:blipFill>
        <p:spPr>
          <a:xfrm>
            <a:off x="4348480" y="1859287"/>
            <a:ext cx="7191619" cy="2699894"/>
          </a:xfrm>
          <a:prstGeom prst="rect">
            <a:avLst/>
          </a:prstGeom>
        </p:spPr>
      </p:pic>
    </p:spTree>
    <p:extLst>
      <p:ext uri="{BB962C8B-B14F-4D97-AF65-F5344CB8AC3E}">
        <p14:creationId xmlns:p14="http://schemas.microsoft.com/office/powerpoint/2010/main" val="78292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 2">
            <a:extLst>
              <a:ext uri="{FF2B5EF4-FFF2-40B4-BE49-F238E27FC236}">
                <a16:creationId xmlns:a16="http://schemas.microsoft.com/office/drawing/2014/main" id="{C980E821-6D63-4E79-A2DB-8C5B03FFC784}"/>
              </a:ext>
            </a:extLst>
          </p:cNvPr>
          <p:cNvGraphicFramePr>
            <a:graphicFrameLocks noGrp="1"/>
          </p:cNvGraphicFramePr>
          <p:nvPr>
            <p:extLst>
              <p:ext uri="{D42A27DB-BD31-4B8C-83A1-F6EECF244321}">
                <p14:modId xmlns:p14="http://schemas.microsoft.com/office/powerpoint/2010/main" val="1886689187"/>
              </p:ext>
            </p:extLst>
          </p:nvPr>
        </p:nvGraphicFramePr>
        <p:xfrm>
          <a:off x="745626" y="312836"/>
          <a:ext cx="4483599" cy="5523248"/>
        </p:xfrm>
        <a:graphic>
          <a:graphicData uri="http://schemas.openxmlformats.org/drawingml/2006/table">
            <a:tbl>
              <a:tblPr/>
              <a:tblGrid>
                <a:gridCol w="1077453">
                  <a:extLst>
                    <a:ext uri="{9D8B030D-6E8A-4147-A177-3AD203B41FA5}">
                      <a16:colId xmlns:a16="http://schemas.microsoft.com/office/drawing/2014/main" val="3484996119"/>
                    </a:ext>
                  </a:extLst>
                </a:gridCol>
                <a:gridCol w="880500">
                  <a:extLst>
                    <a:ext uri="{9D8B030D-6E8A-4147-A177-3AD203B41FA5}">
                      <a16:colId xmlns:a16="http://schemas.microsoft.com/office/drawing/2014/main" val="1372736151"/>
                    </a:ext>
                  </a:extLst>
                </a:gridCol>
                <a:gridCol w="1262823">
                  <a:extLst>
                    <a:ext uri="{9D8B030D-6E8A-4147-A177-3AD203B41FA5}">
                      <a16:colId xmlns:a16="http://schemas.microsoft.com/office/drawing/2014/main" val="2531925423"/>
                    </a:ext>
                  </a:extLst>
                </a:gridCol>
                <a:gridCol w="1262823">
                  <a:extLst>
                    <a:ext uri="{9D8B030D-6E8A-4147-A177-3AD203B41FA5}">
                      <a16:colId xmlns:a16="http://schemas.microsoft.com/office/drawing/2014/main" val="712203912"/>
                    </a:ext>
                  </a:extLst>
                </a:gridCol>
              </a:tblGrid>
              <a:tr h="209024">
                <a:tc>
                  <a:txBody>
                    <a:bodyPr/>
                    <a:lstStyle/>
                    <a:p>
                      <a:pPr algn="l" fontAlgn="b"/>
                      <a:r>
                        <a:rPr lang="nl-NL" sz="1000" b="1" i="0" u="none" strike="noStrike">
                          <a:solidFill>
                            <a:srgbClr val="000000"/>
                          </a:solidFill>
                          <a:effectLst/>
                          <a:latin typeface="Arial" panose="020B0604020202020204" pitchFamily="34" charset="0"/>
                        </a:rPr>
                        <a:t>dinsdag 24-03</a:t>
                      </a:r>
                    </a:p>
                  </a:txBody>
                  <a:tcPr marL="3599" marR="3599" marT="359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nl-NL" sz="1000" b="0" i="0" u="none" strike="noStrike">
                          <a:solidFill>
                            <a:srgbClr val="000000"/>
                          </a:solidFill>
                          <a:effectLst/>
                          <a:latin typeface="Arial" panose="020B0604020202020204" pitchFamily="34" charset="0"/>
                        </a:rPr>
                        <a:t> </a:t>
                      </a:r>
                    </a:p>
                  </a:txBody>
                  <a:tcPr marL="3599" marR="3599" marT="3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7E6E6"/>
                    </a:solidFill>
                  </a:tcPr>
                </a:tc>
                <a:tc>
                  <a:txBody>
                    <a:bodyPr/>
                    <a:lstStyle/>
                    <a:p>
                      <a:pPr algn="l" fontAlgn="b"/>
                      <a:endParaRPr lang="nl-NL" sz="1000" b="0" i="0" u="none" strike="noStrike">
                        <a:solidFill>
                          <a:srgbClr val="000000"/>
                        </a:solidFill>
                        <a:effectLst/>
                        <a:latin typeface="Arial" panose="020B0604020202020204" pitchFamily="34" charset="0"/>
                      </a:endParaRPr>
                    </a:p>
                  </a:txBody>
                  <a:tcPr marL="3599" marR="3599" marT="359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nl-NL" sz="1000" b="0" i="0" u="none" strike="noStrike">
                        <a:solidFill>
                          <a:srgbClr val="000000"/>
                        </a:solidFill>
                        <a:effectLst/>
                        <a:latin typeface="Arial" panose="020B0604020202020204" pitchFamily="34" charset="0"/>
                      </a:endParaRPr>
                    </a:p>
                  </a:txBody>
                  <a:tcPr marL="3599" marR="3599" marT="3599" marB="0" anchor="b">
                    <a:lnL>
                      <a:noFill/>
                    </a:lnL>
                    <a:lnR>
                      <a:noFill/>
                    </a:lnR>
                    <a:lnT>
                      <a:noFill/>
                    </a:lnT>
                    <a:lnB>
                      <a:noFill/>
                    </a:lnB>
                  </a:tcPr>
                </a:tc>
                <a:extLst>
                  <a:ext uri="{0D108BD9-81ED-4DB2-BD59-A6C34878D82A}">
                    <a16:rowId xmlns:a16="http://schemas.microsoft.com/office/drawing/2014/main" val="432293684"/>
                  </a:ext>
                </a:extLst>
              </a:tr>
              <a:tr h="140197">
                <a:tc rowSpan="2">
                  <a:txBody>
                    <a:bodyPr/>
                    <a:lstStyle/>
                    <a:p>
                      <a:pPr algn="r" fontAlgn="b"/>
                      <a:r>
                        <a:rPr lang="nl-NL" sz="1000" b="0" i="0" u="none" strike="noStrike">
                          <a:solidFill>
                            <a:srgbClr val="000000"/>
                          </a:solidFill>
                          <a:effectLst/>
                          <a:latin typeface="Arial" panose="020B0604020202020204" pitchFamily="34" charset="0"/>
                        </a:rPr>
                        <a:t>1</a:t>
                      </a:r>
                    </a:p>
                  </a:txBody>
                  <a:tcPr marL="3599" marR="3599" marT="359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2">
                  <a:txBody>
                    <a:bodyPr/>
                    <a:lstStyle/>
                    <a:p>
                      <a:pPr algn="l" fontAlgn="t"/>
                      <a:r>
                        <a:rPr lang="nl-NL" sz="1000" b="0" i="0" u="none" strike="noStrike">
                          <a:solidFill>
                            <a:srgbClr val="000000"/>
                          </a:solidFill>
                          <a:effectLst/>
                          <a:latin typeface="Arial" panose="020B0604020202020204" pitchFamily="34" charset="0"/>
                        </a:rPr>
                        <a:t>L&amp;O </a:t>
                      </a:r>
                    </a:p>
                  </a:txBody>
                  <a:tcPr marL="3599" marR="3599" marT="359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t"/>
                      <a:r>
                        <a:rPr lang="nl-NL" sz="1000" b="0" i="0" u="none" strike="noStrike">
                          <a:solidFill>
                            <a:srgbClr val="000000"/>
                          </a:solidFill>
                          <a:effectLst/>
                          <a:latin typeface="Arial" panose="020B0604020202020204" pitchFamily="34" charset="0"/>
                        </a:rPr>
                        <a:t>gesprek met Jop</a:t>
                      </a:r>
                    </a:p>
                  </a:txBody>
                  <a:tcPr marL="3599" marR="3599" marT="3599"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t"/>
                      <a:r>
                        <a:rPr lang="nl-NL" sz="1000" b="0" i="0" u="none" strike="noStrike">
                          <a:solidFill>
                            <a:srgbClr val="000000"/>
                          </a:solidFill>
                          <a:effectLst/>
                          <a:latin typeface="Arial" panose="020B0604020202020204" pitchFamily="34" charset="0"/>
                        </a:rPr>
                        <a:t>gesprek met Eva</a:t>
                      </a:r>
                    </a:p>
                  </a:txBody>
                  <a:tcPr marL="3599" marR="3599" marT="3599" marB="0">
                    <a:lnL>
                      <a:noFill/>
                    </a:lnL>
                    <a:lnR>
                      <a:noFill/>
                    </a:lnR>
                    <a:lnT>
                      <a:noFill/>
                    </a:lnT>
                    <a:lnB>
                      <a:noFill/>
                    </a:lnB>
                  </a:tcPr>
                </a:tc>
                <a:extLst>
                  <a:ext uri="{0D108BD9-81ED-4DB2-BD59-A6C34878D82A}">
                    <a16:rowId xmlns:a16="http://schemas.microsoft.com/office/drawing/2014/main" val="2511534930"/>
                  </a:ext>
                </a:extLst>
              </a:tr>
              <a:tr h="140197">
                <a:tc vMerge="1">
                  <a:txBody>
                    <a:bodyPr/>
                    <a:lstStyle/>
                    <a:p>
                      <a:endParaRPr lang="nl-NL"/>
                    </a:p>
                  </a:txBody>
                  <a:tcPr/>
                </a:tc>
                <a:tc vMerge="1">
                  <a:txBody>
                    <a:bodyPr/>
                    <a:lstStyle/>
                    <a:p>
                      <a:endParaRPr lang="nl-NL"/>
                    </a:p>
                  </a:txBody>
                  <a:tcPr/>
                </a:tc>
                <a:tc>
                  <a:txBody>
                    <a:bodyPr/>
                    <a:lstStyle/>
                    <a:p>
                      <a:pPr algn="l" fontAlgn="t"/>
                      <a:r>
                        <a:rPr lang="nl-NL" sz="1000" b="0" i="0" u="none" strike="noStrike">
                          <a:solidFill>
                            <a:srgbClr val="000000"/>
                          </a:solidFill>
                          <a:effectLst/>
                          <a:latin typeface="Arial" panose="020B0604020202020204" pitchFamily="34" charset="0"/>
                        </a:rPr>
                        <a:t>Jurre v Helvoirt</a:t>
                      </a:r>
                    </a:p>
                  </a:txBody>
                  <a:tcPr marL="3599" marR="3599" marT="3599"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t"/>
                      <a:r>
                        <a:rPr lang="nl-NL" sz="1000" b="0" i="0" u="none" strike="noStrike">
                          <a:solidFill>
                            <a:srgbClr val="000000"/>
                          </a:solidFill>
                          <a:effectLst/>
                          <a:latin typeface="Arial" panose="020B0604020202020204" pitchFamily="34" charset="0"/>
                        </a:rPr>
                        <a:t>Fleur</a:t>
                      </a:r>
                    </a:p>
                  </a:txBody>
                  <a:tcPr marL="3599" marR="3599" marT="3599" marB="0">
                    <a:lnL>
                      <a:noFill/>
                    </a:lnL>
                    <a:lnR>
                      <a:noFill/>
                    </a:lnR>
                    <a:lnT>
                      <a:noFill/>
                    </a:lnT>
                    <a:lnB>
                      <a:noFill/>
                    </a:lnB>
                  </a:tcPr>
                </a:tc>
                <a:extLst>
                  <a:ext uri="{0D108BD9-81ED-4DB2-BD59-A6C34878D82A}">
                    <a16:rowId xmlns:a16="http://schemas.microsoft.com/office/drawing/2014/main" val="1384063580"/>
                  </a:ext>
                </a:extLst>
              </a:tr>
              <a:tr h="412551">
                <a:tc>
                  <a:txBody>
                    <a:bodyPr/>
                    <a:lstStyle/>
                    <a:p>
                      <a:pPr algn="r" fontAlgn="b"/>
                      <a:r>
                        <a:rPr lang="nl-NL" sz="1000" b="0" i="0" u="none" strike="noStrike" dirty="0">
                          <a:solidFill>
                            <a:srgbClr val="000000"/>
                          </a:solidFill>
                          <a:effectLst/>
                          <a:latin typeface="Arial" panose="020B0604020202020204" pitchFamily="34" charset="0"/>
                        </a:rPr>
                        <a:t>2</a:t>
                      </a:r>
                    </a:p>
                  </a:txBody>
                  <a:tcPr marL="3599" marR="3599" marT="359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nl-NL" sz="1000" b="0" i="0" u="none" strike="noStrike">
                          <a:solidFill>
                            <a:srgbClr val="000000"/>
                          </a:solidFill>
                          <a:effectLst/>
                          <a:latin typeface="Arial" panose="020B0604020202020204" pitchFamily="34" charset="0"/>
                        </a:rPr>
                        <a:t>IBS</a:t>
                      </a:r>
                    </a:p>
                  </a:txBody>
                  <a:tcPr marL="3599" marR="3599" marT="359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t"/>
                      <a:r>
                        <a:rPr lang="nl-NL" sz="1000" b="0" i="0" u="none" strike="noStrike">
                          <a:solidFill>
                            <a:srgbClr val="000000"/>
                          </a:solidFill>
                          <a:effectLst/>
                          <a:latin typeface="Arial" panose="020B0604020202020204" pitchFamily="34" charset="0"/>
                        </a:rPr>
                        <a:t>groepsgesprek IBS met Stijn: groep 6 van Job 10.00 uur</a:t>
                      </a:r>
                    </a:p>
                  </a:txBody>
                  <a:tcPr marL="3599" marR="3599" marT="3599"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t"/>
                      <a:r>
                        <a:rPr lang="nl-NL" sz="1000" b="0" i="0" u="none" strike="noStrike" dirty="0">
                          <a:solidFill>
                            <a:srgbClr val="000000"/>
                          </a:solidFill>
                          <a:effectLst/>
                          <a:latin typeface="Arial" panose="020B0604020202020204" pitchFamily="34" charset="0"/>
                        </a:rPr>
                        <a:t>groepsgesprek IBS met Pascalle groep 4 Dirk 10.00 uur</a:t>
                      </a:r>
                    </a:p>
                  </a:txBody>
                  <a:tcPr marL="3599" marR="3599" marT="3599" marB="0">
                    <a:lnL>
                      <a:noFill/>
                    </a:lnL>
                    <a:lnR>
                      <a:noFill/>
                    </a:lnR>
                    <a:lnT>
                      <a:noFill/>
                    </a:lnT>
                    <a:lnB>
                      <a:noFill/>
                    </a:lnB>
                  </a:tcPr>
                </a:tc>
                <a:extLst>
                  <a:ext uri="{0D108BD9-81ED-4DB2-BD59-A6C34878D82A}">
                    <a16:rowId xmlns:a16="http://schemas.microsoft.com/office/drawing/2014/main" val="3071756209"/>
                  </a:ext>
                </a:extLst>
              </a:tr>
              <a:tr h="140197">
                <a:tc>
                  <a:txBody>
                    <a:bodyPr/>
                    <a:lstStyle/>
                    <a:p>
                      <a:pPr algn="l" fontAlgn="b"/>
                      <a:r>
                        <a:rPr lang="nl-NL" sz="1000" b="0" i="0" u="none" strike="noStrike">
                          <a:solidFill>
                            <a:srgbClr val="000000"/>
                          </a:solidFill>
                          <a:effectLst/>
                          <a:latin typeface="Arial" panose="020B0604020202020204" pitchFamily="34" charset="0"/>
                        </a:rPr>
                        <a:t> </a:t>
                      </a:r>
                    </a:p>
                  </a:txBody>
                  <a:tcPr marL="3599" marR="3599" marT="359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nl-NL" sz="1000" b="0" i="0" u="none" strike="noStrike">
                          <a:solidFill>
                            <a:srgbClr val="000000"/>
                          </a:solidFill>
                          <a:effectLst/>
                          <a:latin typeface="Arial" panose="020B0604020202020204" pitchFamily="34" charset="0"/>
                        </a:rPr>
                        <a:t> </a:t>
                      </a:r>
                    </a:p>
                  </a:txBody>
                  <a:tcPr marL="3599" marR="3599" marT="359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t"/>
                      <a:endParaRPr lang="nl-NL" sz="1000" b="0" i="0" u="none" strike="noStrike">
                        <a:solidFill>
                          <a:srgbClr val="000000"/>
                        </a:solidFill>
                        <a:effectLst/>
                        <a:latin typeface="Arial" panose="020B0604020202020204" pitchFamily="34" charset="0"/>
                      </a:endParaRPr>
                    </a:p>
                  </a:txBody>
                  <a:tcPr marL="3599" marR="3599" marT="3599"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t"/>
                      <a:endParaRPr lang="nl-NL" sz="1000" b="0" i="0" u="none" strike="noStrike">
                        <a:solidFill>
                          <a:srgbClr val="000000"/>
                        </a:solidFill>
                        <a:effectLst/>
                        <a:latin typeface="Arial" panose="020B0604020202020204" pitchFamily="34" charset="0"/>
                      </a:endParaRPr>
                    </a:p>
                  </a:txBody>
                  <a:tcPr marL="3599" marR="3599" marT="3599" marB="0">
                    <a:lnL>
                      <a:noFill/>
                    </a:lnL>
                    <a:lnR>
                      <a:noFill/>
                    </a:lnR>
                    <a:lnT>
                      <a:noFill/>
                    </a:lnT>
                    <a:lnB>
                      <a:noFill/>
                    </a:lnB>
                  </a:tcPr>
                </a:tc>
                <a:extLst>
                  <a:ext uri="{0D108BD9-81ED-4DB2-BD59-A6C34878D82A}">
                    <a16:rowId xmlns:a16="http://schemas.microsoft.com/office/drawing/2014/main" val="634270359"/>
                  </a:ext>
                </a:extLst>
              </a:tr>
              <a:tr h="412551">
                <a:tc>
                  <a:txBody>
                    <a:bodyPr/>
                    <a:lstStyle/>
                    <a:p>
                      <a:pPr algn="r" fontAlgn="b"/>
                      <a:r>
                        <a:rPr lang="nl-NL" sz="1000" b="0" i="0" u="none" strike="noStrike">
                          <a:solidFill>
                            <a:srgbClr val="000000"/>
                          </a:solidFill>
                          <a:effectLst/>
                          <a:latin typeface="Arial" panose="020B0604020202020204" pitchFamily="34" charset="0"/>
                        </a:rPr>
                        <a:t>3</a:t>
                      </a:r>
                    </a:p>
                  </a:txBody>
                  <a:tcPr marL="3599" marR="3599" marT="359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nl-NL" sz="1000" b="0" i="0" u="none" strike="noStrike">
                          <a:solidFill>
                            <a:srgbClr val="000000"/>
                          </a:solidFill>
                          <a:effectLst/>
                          <a:latin typeface="Arial" panose="020B0604020202020204" pitchFamily="34" charset="0"/>
                        </a:rPr>
                        <a:t>IBS </a:t>
                      </a:r>
                    </a:p>
                  </a:txBody>
                  <a:tcPr marL="3599" marR="3599" marT="359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l" fontAlgn="t"/>
                      <a:r>
                        <a:rPr lang="nl-NL" sz="1000" b="0" i="0" u="none" strike="noStrike">
                          <a:solidFill>
                            <a:srgbClr val="000000"/>
                          </a:solidFill>
                          <a:effectLst/>
                          <a:latin typeface="Arial" panose="020B0604020202020204" pitchFamily="34" charset="0"/>
                        </a:rPr>
                        <a:t>Stijn geeft uitleg over Wensenkaart en de aanvullende opdracht </a:t>
                      </a:r>
                    </a:p>
                  </a:txBody>
                  <a:tcPr marL="3599" marR="3599" marT="3599"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t"/>
                      <a:endParaRPr lang="nl-NL" sz="1000" b="0" i="0" u="none" strike="noStrike">
                        <a:solidFill>
                          <a:srgbClr val="000000"/>
                        </a:solidFill>
                        <a:effectLst/>
                        <a:latin typeface="Arial" panose="020B0604020202020204" pitchFamily="34" charset="0"/>
                      </a:endParaRPr>
                    </a:p>
                  </a:txBody>
                  <a:tcPr marL="3599" marR="3599" marT="3599" marB="0">
                    <a:lnL>
                      <a:noFill/>
                    </a:lnL>
                    <a:lnR>
                      <a:noFill/>
                    </a:lnR>
                    <a:lnT>
                      <a:noFill/>
                    </a:lnT>
                    <a:lnB>
                      <a:noFill/>
                    </a:lnB>
                  </a:tcPr>
                </a:tc>
                <a:extLst>
                  <a:ext uri="{0D108BD9-81ED-4DB2-BD59-A6C34878D82A}">
                    <a16:rowId xmlns:a16="http://schemas.microsoft.com/office/drawing/2014/main" val="196075356"/>
                  </a:ext>
                </a:extLst>
              </a:tr>
              <a:tr h="140197">
                <a:tc>
                  <a:txBody>
                    <a:bodyPr/>
                    <a:lstStyle/>
                    <a:p>
                      <a:pPr algn="l" fontAlgn="b"/>
                      <a:r>
                        <a:rPr lang="nl-NL" sz="1000" b="0" i="0" u="none" strike="noStrike">
                          <a:solidFill>
                            <a:srgbClr val="000000"/>
                          </a:solidFill>
                          <a:effectLst/>
                          <a:latin typeface="Arial" panose="020B0604020202020204" pitchFamily="34" charset="0"/>
                        </a:rPr>
                        <a:t> </a:t>
                      </a:r>
                    </a:p>
                  </a:txBody>
                  <a:tcPr marL="3599" marR="3599" marT="359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nl-NL" sz="1000" b="0" i="0" u="none" strike="noStrike">
                          <a:solidFill>
                            <a:srgbClr val="000000"/>
                          </a:solidFill>
                          <a:effectLst/>
                          <a:latin typeface="Arial" panose="020B0604020202020204" pitchFamily="34" charset="0"/>
                        </a:rPr>
                        <a:t> </a:t>
                      </a:r>
                    </a:p>
                  </a:txBody>
                  <a:tcPr marL="3599" marR="3599" marT="359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t"/>
                      <a:endParaRPr lang="nl-NL" sz="1000" b="0" i="0" u="none" strike="noStrike">
                        <a:solidFill>
                          <a:srgbClr val="000000"/>
                        </a:solidFill>
                        <a:effectLst/>
                        <a:latin typeface="Arial" panose="020B0604020202020204" pitchFamily="34" charset="0"/>
                      </a:endParaRPr>
                    </a:p>
                  </a:txBody>
                  <a:tcPr marL="3599" marR="3599" marT="3599" marB="0">
                    <a:lnL w="6350" cap="flat" cmpd="sng" algn="ctr">
                      <a:solidFill>
                        <a:srgbClr val="000000"/>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algn="l" fontAlgn="t"/>
                      <a:endParaRPr lang="nl-NL" sz="1000" b="0" i="0" u="none" strike="noStrike">
                        <a:solidFill>
                          <a:srgbClr val="000000"/>
                        </a:solidFill>
                        <a:effectLst/>
                        <a:latin typeface="Arial" panose="020B0604020202020204" pitchFamily="34" charset="0"/>
                      </a:endParaRPr>
                    </a:p>
                  </a:txBody>
                  <a:tcPr marL="3599" marR="3599" marT="3599" marB="0">
                    <a:lnL>
                      <a:noFill/>
                    </a:lnL>
                    <a:lnR>
                      <a:noFill/>
                    </a:lnR>
                    <a:lnT>
                      <a:noFill/>
                    </a:lnT>
                    <a:lnB>
                      <a:noFill/>
                    </a:lnB>
                  </a:tcPr>
                </a:tc>
                <a:extLst>
                  <a:ext uri="{0D108BD9-81ED-4DB2-BD59-A6C34878D82A}">
                    <a16:rowId xmlns:a16="http://schemas.microsoft.com/office/drawing/2014/main" val="684946875"/>
                  </a:ext>
                </a:extLst>
              </a:tr>
              <a:tr h="301476">
                <a:tc>
                  <a:txBody>
                    <a:bodyPr/>
                    <a:lstStyle/>
                    <a:p>
                      <a:pPr algn="r" fontAlgn="b"/>
                      <a:r>
                        <a:rPr lang="nl-NL" sz="1000" b="0" i="0" u="none" strike="noStrike">
                          <a:solidFill>
                            <a:srgbClr val="000000"/>
                          </a:solidFill>
                          <a:effectLst/>
                          <a:latin typeface="Arial" panose="020B0604020202020204" pitchFamily="34" charset="0"/>
                        </a:rPr>
                        <a:t>4</a:t>
                      </a:r>
                    </a:p>
                  </a:txBody>
                  <a:tcPr marL="3599" marR="3599" marT="359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nl-NL" sz="1000" b="0" i="0" u="none" strike="noStrike">
                          <a:solidFill>
                            <a:srgbClr val="000000"/>
                          </a:solidFill>
                          <a:effectLst/>
                          <a:latin typeface="Arial" panose="020B0604020202020204" pitchFamily="34" charset="0"/>
                        </a:rPr>
                        <a:t>IBS </a:t>
                      </a:r>
                    </a:p>
                  </a:txBody>
                  <a:tcPr marL="3599" marR="3599" marT="3599" marB="0">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l" fontAlgn="t"/>
                      <a:r>
                        <a:rPr lang="nl-NL" sz="1000" b="0" i="0" u="none" strike="noStrike" dirty="0">
                          <a:solidFill>
                            <a:srgbClr val="000000"/>
                          </a:solidFill>
                          <a:effectLst/>
                          <a:latin typeface="Arial" panose="020B0604020202020204" pitchFamily="34" charset="0"/>
                        </a:rPr>
                        <a:t> Pascalle  IBS gesprek met groep 8 van Bibi </a:t>
                      </a:r>
                    </a:p>
                  </a:txBody>
                  <a:tcPr marL="3599" marR="3599" marT="35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nl-NL" sz="1000" b="0" i="0" u="none" strike="noStrike">
                          <a:solidFill>
                            <a:srgbClr val="000000"/>
                          </a:solidFill>
                          <a:effectLst/>
                          <a:latin typeface="Arial" panose="020B0604020202020204" pitchFamily="34" charset="0"/>
                        </a:rPr>
                        <a:t>Stijn optioneel spreekuur </a:t>
                      </a:r>
                    </a:p>
                  </a:txBody>
                  <a:tcPr marL="3599" marR="3599" marT="3599" marB="0">
                    <a:lnL w="12700" cap="flat" cmpd="sng" algn="ctr">
                      <a:solidFill>
                        <a:schemeClr val="tx1"/>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753671771"/>
                  </a:ext>
                </a:extLst>
              </a:tr>
              <a:tr h="140197">
                <a:tc>
                  <a:txBody>
                    <a:bodyPr/>
                    <a:lstStyle/>
                    <a:p>
                      <a:pPr algn="l" fontAlgn="b"/>
                      <a:r>
                        <a:rPr lang="nl-NL" sz="1000" b="0" i="0" u="none" strike="noStrike">
                          <a:solidFill>
                            <a:srgbClr val="000000"/>
                          </a:solidFill>
                          <a:effectLst/>
                          <a:latin typeface="Arial" panose="020B0604020202020204" pitchFamily="34" charset="0"/>
                        </a:rPr>
                        <a:t> </a:t>
                      </a:r>
                    </a:p>
                  </a:txBody>
                  <a:tcPr marL="3599" marR="3599" marT="359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nl-NL" sz="1000" b="0" i="0" u="none" strike="noStrike">
                          <a:solidFill>
                            <a:srgbClr val="000000"/>
                          </a:solidFill>
                          <a:effectLst/>
                          <a:latin typeface="Arial" panose="020B0604020202020204" pitchFamily="34" charset="0"/>
                        </a:rPr>
                        <a:t> </a:t>
                      </a:r>
                    </a:p>
                  </a:txBody>
                  <a:tcPr marL="3599" marR="3599" marT="359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7E6E6"/>
                    </a:solidFill>
                  </a:tcPr>
                </a:tc>
                <a:tc>
                  <a:txBody>
                    <a:bodyPr/>
                    <a:lstStyle/>
                    <a:p>
                      <a:pPr algn="l" fontAlgn="t"/>
                      <a:endParaRPr lang="nl-NL" sz="1000" b="0" i="0" u="none" strike="noStrike">
                        <a:solidFill>
                          <a:srgbClr val="000000"/>
                        </a:solidFill>
                        <a:effectLst/>
                        <a:latin typeface="Arial" panose="020B0604020202020204" pitchFamily="34" charset="0"/>
                      </a:endParaRPr>
                    </a:p>
                  </a:txBody>
                  <a:tcPr marL="3599" marR="3599" marT="3599" marB="0">
                    <a:lnL w="635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algn="l" fontAlgn="t"/>
                      <a:endParaRPr lang="nl-NL" sz="1000" b="0" i="0" u="none" strike="noStrike">
                        <a:solidFill>
                          <a:srgbClr val="000000"/>
                        </a:solidFill>
                        <a:effectLst/>
                        <a:latin typeface="Arial" panose="020B0604020202020204" pitchFamily="34" charset="0"/>
                      </a:endParaRPr>
                    </a:p>
                  </a:txBody>
                  <a:tcPr marL="3599" marR="3599" marT="3599" marB="0">
                    <a:lnL>
                      <a:noFill/>
                    </a:lnL>
                    <a:lnR>
                      <a:noFill/>
                    </a:lnR>
                    <a:lnT>
                      <a:noFill/>
                    </a:lnT>
                    <a:lnB>
                      <a:noFill/>
                    </a:lnB>
                  </a:tcPr>
                </a:tc>
                <a:extLst>
                  <a:ext uri="{0D108BD9-81ED-4DB2-BD59-A6C34878D82A}">
                    <a16:rowId xmlns:a16="http://schemas.microsoft.com/office/drawing/2014/main" val="71540477"/>
                  </a:ext>
                </a:extLst>
              </a:tr>
              <a:tr h="301476">
                <a:tc>
                  <a:txBody>
                    <a:bodyPr/>
                    <a:lstStyle/>
                    <a:p>
                      <a:pPr algn="r" fontAlgn="b"/>
                      <a:r>
                        <a:rPr lang="nl-NL" sz="1000" b="0" i="0" u="none" strike="noStrike">
                          <a:solidFill>
                            <a:srgbClr val="000000"/>
                          </a:solidFill>
                          <a:effectLst/>
                          <a:latin typeface="Arial" panose="020B0604020202020204" pitchFamily="34" charset="0"/>
                        </a:rPr>
                        <a:t>5</a:t>
                      </a:r>
                    </a:p>
                  </a:txBody>
                  <a:tcPr marL="3599" marR="3599" marT="359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nl-NL" sz="1000" b="0" i="0" u="none" strike="noStrike">
                          <a:solidFill>
                            <a:srgbClr val="000000"/>
                          </a:solidFill>
                          <a:effectLst/>
                          <a:latin typeface="Arial" panose="020B0604020202020204" pitchFamily="34" charset="0"/>
                        </a:rPr>
                        <a:t>AVO </a:t>
                      </a:r>
                    </a:p>
                  </a:txBody>
                  <a:tcPr marL="3599" marR="3599" marT="359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0B0F0"/>
                    </a:solidFill>
                  </a:tcPr>
                </a:tc>
                <a:tc>
                  <a:txBody>
                    <a:bodyPr/>
                    <a:lstStyle/>
                    <a:p>
                      <a:pPr algn="l" fontAlgn="t"/>
                      <a:r>
                        <a:rPr lang="nl-NL" sz="1000" b="0" i="0" u="none" strike="noStrike">
                          <a:solidFill>
                            <a:srgbClr val="000000"/>
                          </a:solidFill>
                          <a:effectLst/>
                          <a:latin typeface="Arial" panose="020B0604020202020204" pitchFamily="34" charset="0"/>
                        </a:rPr>
                        <a:t>Bespreking proefexamen rekenen</a:t>
                      </a:r>
                    </a:p>
                  </a:txBody>
                  <a:tcPr marL="3599" marR="3599" marT="3599"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t"/>
                      <a:endParaRPr lang="nl-NL" sz="1000" b="0" i="0" u="none" strike="noStrike">
                        <a:solidFill>
                          <a:srgbClr val="000000"/>
                        </a:solidFill>
                        <a:effectLst/>
                        <a:latin typeface="Arial" panose="020B0604020202020204" pitchFamily="34" charset="0"/>
                      </a:endParaRPr>
                    </a:p>
                  </a:txBody>
                  <a:tcPr marL="3599" marR="3599" marT="3599" marB="0">
                    <a:lnL>
                      <a:noFill/>
                    </a:lnL>
                    <a:lnR>
                      <a:noFill/>
                    </a:lnR>
                    <a:lnT>
                      <a:noFill/>
                    </a:lnT>
                    <a:lnB>
                      <a:noFill/>
                    </a:lnB>
                  </a:tcPr>
                </a:tc>
                <a:extLst>
                  <a:ext uri="{0D108BD9-81ED-4DB2-BD59-A6C34878D82A}">
                    <a16:rowId xmlns:a16="http://schemas.microsoft.com/office/drawing/2014/main" val="2526975015"/>
                  </a:ext>
                </a:extLst>
              </a:tr>
              <a:tr h="140197">
                <a:tc>
                  <a:txBody>
                    <a:bodyPr/>
                    <a:lstStyle/>
                    <a:p>
                      <a:pPr algn="l" fontAlgn="b"/>
                      <a:r>
                        <a:rPr lang="nl-NL" sz="1000" b="0" i="0" u="none" strike="noStrike">
                          <a:solidFill>
                            <a:srgbClr val="000000"/>
                          </a:solidFill>
                          <a:effectLst/>
                          <a:latin typeface="Arial" panose="020B0604020202020204" pitchFamily="34" charset="0"/>
                        </a:rPr>
                        <a:t> </a:t>
                      </a:r>
                    </a:p>
                  </a:txBody>
                  <a:tcPr marL="3599" marR="3599" marT="359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nl-NL" sz="1000" b="0" i="0" u="none" strike="noStrike">
                          <a:solidFill>
                            <a:srgbClr val="000000"/>
                          </a:solidFill>
                          <a:effectLst/>
                          <a:latin typeface="Arial" panose="020B0604020202020204" pitchFamily="34" charset="0"/>
                        </a:rPr>
                        <a:t> </a:t>
                      </a:r>
                    </a:p>
                  </a:txBody>
                  <a:tcPr marL="3599" marR="3599" marT="359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7E6E6"/>
                    </a:solidFill>
                  </a:tcPr>
                </a:tc>
                <a:tc>
                  <a:txBody>
                    <a:bodyPr/>
                    <a:lstStyle/>
                    <a:p>
                      <a:pPr algn="l" fontAlgn="t"/>
                      <a:endParaRPr lang="nl-NL" sz="1000" b="0" i="0" u="none" strike="noStrike">
                        <a:solidFill>
                          <a:srgbClr val="000000"/>
                        </a:solidFill>
                        <a:effectLst/>
                        <a:latin typeface="Arial" panose="020B0604020202020204" pitchFamily="34" charset="0"/>
                      </a:endParaRPr>
                    </a:p>
                  </a:txBody>
                  <a:tcPr marL="3599" marR="3599" marT="3599"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t"/>
                      <a:endParaRPr lang="nl-NL" sz="1000" b="0" i="0" u="none" strike="noStrike">
                        <a:solidFill>
                          <a:srgbClr val="000000"/>
                        </a:solidFill>
                        <a:effectLst/>
                        <a:latin typeface="Arial" panose="020B0604020202020204" pitchFamily="34" charset="0"/>
                      </a:endParaRPr>
                    </a:p>
                  </a:txBody>
                  <a:tcPr marL="3599" marR="3599" marT="3599" marB="0">
                    <a:lnL>
                      <a:noFill/>
                    </a:lnL>
                    <a:lnR>
                      <a:noFill/>
                    </a:lnR>
                    <a:lnT>
                      <a:noFill/>
                    </a:lnT>
                    <a:lnB>
                      <a:noFill/>
                    </a:lnB>
                  </a:tcPr>
                </a:tc>
                <a:extLst>
                  <a:ext uri="{0D108BD9-81ED-4DB2-BD59-A6C34878D82A}">
                    <a16:rowId xmlns:a16="http://schemas.microsoft.com/office/drawing/2014/main" val="1800329333"/>
                  </a:ext>
                </a:extLst>
              </a:tr>
              <a:tr h="140197">
                <a:tc>
                  <a:txBody>
                    <a:bodyPr/>
                    <a:lstStyle/>
                    <a:p>
                      <a:pPr algn="l" fontAlgn="b"/>
                      <a:r>
                        <a:rPr lang="nl-NL" sz="1000" b="0" i="0" u="none" strike="noStrike">
                          <a:solidFill>
                            <a:srgbClr val="000000"/>
                          </a:solidFill>
                          <a:effectLst/>
                          <a:latin typeface="Arial" panose="020B0604020202020204" pitchFamily="34" charset="0"/>
                        </a:rPr>
                        <a:t> </a:t>
                      </a:r>
                    </a:p>
                  </a:txBody>
                  <a:tcPr marL="3599" marR="3599" marT="359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nl-NL" sz="1000" b="0" i="0" u="none" strike="noStrike">
                          <a:solidFill>
                            <a:srgbClr val="000000"/>
                          </a:solidFill>
                          <a:effectLst/>
                          <a:latin typeface="Arial" panose="020B0604020202020204" pitchFamily="34" charset="0"/>
                        </a:rPr>
                        <a:t> </a:t>
                      </a:r>
                    </a:p>
                  </a:txBody>
                  <a:tcPr marL="3599" marR="3599" marT="359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7E6E6"/>
                    </a:solidFill>
                  </a:tcPr>
                </a:tc>
                <a:tc>
                  <a:txBody>
                    <a:bodyPr/>
                    <a:lstStyle/>
                    <a:p>
                      <a:pPr algn="l" fontAlgn="t"/>
                      <a:endParaRPr lang="nl-NL" sz="1000" b="0" i="0" u="none" strike="noStrike">
                        <a:solidFill>
                          <a:srgbClr val="000000"/>
                        </a:solidFill>
                        <a:effectLst/>
                        <a:latin typeface="Arial" panose="020B0604020202020204" pitchFamily="34" charset="0"/>
                      </a:endParaRPr>
                    </a:p>
                  </a:txBody>
                  <a:tcPr marL="3599" marR="3599" marT="3599"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t"/>
                      <a:endParaRPr lang="nl-NL" sz="1000" b="0" i="0" u="none" strike="noStrike">
                        <a:solidFill>
                          <a:srgbClr val="000000"/>
                        </a:solidFill>
                        <a:effectLst/>
                        <a:latin typeface="Arial" panose="020B0604020202020204" pitchFamily="34" charset="0"/>
                      </a:endParaRPr>
                    </a:p>
                  </a:txBody>
                  <a:tcPr marL="3599" marR="3599" marT="3599" marB="0">
                    <a:lnL>
                      <a:noFill/>
                    </a:lnL>
                    <a:lnR>
                      <a:noFill/>
                    </a:lnR>
                    <a:lnT>
                      <a:noFill/>
                    </a:lnT>
                    <a:lnB>
                      <a:noFill/>
                    </a:lnB>
                  </a:tcPr>
                </a:tc>
                <a:extLst>
                  <a:ext uri="{0D108BD9-81ED-4DB2-BD59-A6C34878D82A}">
                    <a16:rowId xmlns:a16="http://schemas.microsoft.com/office/drawing/2014/main" val="3746733774"/>
                  </a:ext>
                </a:extLst>
              </a:tr>
              <a:tr h="140197">
                <a:tc>
                  <a:txBody>
                    <a:bodyPr/>
                    <a:lstStyle/>
                    <a:p>
                      <a:pPr algn="r" fontAlgn="b"/>
                      <a:r>
                        <a:rPr lang="nl-NL" sz="1000" b="0" i="0" u="none" strike="noStrike">
                          <a:solidFill>
                            <a:srgbClr val="000000"/>
                          </a:solidFill>
                          <a:effectLst/>
                          <a:latin typeface="Arial" panose="020B0604020202020204" pitchFamily="34" charset="0"/>
                        </a:rPr>
                        <a:t>6</a:t>
                      </a:r>
                    </a:p>
                  </a:txBody>
                  <a:tcPr marL="3599" marR="3599" marT="359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l" fontAlgn="t"/>
                      <a:r>
                        <a:rPr lang="nl-NL" sz="1000" b="0" i="0" u="none" strike="noStrike">
                          <a:solidFill>
                            <a:srgbClr val="000000"/>
                          </a:solidFill>
                          <a:effectLst/>
                          <a:latin typeface="Arial" panose="020B0604020202020204" pitchFamily="34" charset="0"/>
                        </a:rPr>
                        <a:t> </a:t>
                      </a:r>
                    </a:p>
                  </a:txBody>
                  <a:tcPr marL="3599" marR="3599" marT="359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solidFill>
                      <a:srgbClr val="E7E6E6"/>
                    </a:solidFill>
                  </a:tcPr>
                </a:tc>
                <a:tc>
                  <a:txBody>
                    <a:bodyPr/>
                    <a:lstStyle/>
                    <a:p>
                      <a:pPr algn="l" fontAlgn="t"/>
                      <a:endParaRPr lang="nl-NL" sz="1000" b="0" i="0" u="none" strike="noStrike">
                        <a:solidFill>
                          <a:srgbClr val="000000"/>
                        </a:solidFill>
                        <a:effectLst/>
                        <a:latin typeface="Arial" panose="020B0604020202020204" pitchFamily="34" charset="0"/>
                      </a:endParaRPr>
                    </a:p>
                  </a:txBody>
                  <a:tcPr marL="3599" marR="3599" marT="3599" marB="0">
                    <a:lnL w="6350" cap="flat" cmpd="sng" algn="ctr">
                      <a:solidFill>
                        <a:srgbClr val="000000"/>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tcPr>
                </a:tc>
                <a:tc>
                  <a:txBody>
                    <a:bodyPr/>
                    <a:lstStyle/>
                    <a:p>
                      <a:pPr algn="l" fontAlgn="t"/>
                      <a:endParaRPr lang="nl-NL" sz="1000" b="0" i="0" u="none" strike="noStrike">
                        <a:solidFill>
                          <a:srgbClr val="000000"/>
                        </a:solidFill>
                        <a:effectLst/>
                        <a:latin typeface="Arial" panose="020B0604020202020204" pitchFamily="34" charset="0"/>
                      </a:endParaRPr>
                    </a:p>
                  </a:txBody>
                  <a:tcPr marL="3599" marR="3599" marT="3599" marB="0">
                    <a:lnL>
                      <a:noFill/>
                    </a:lnL>
                    <a:lnR>
                      <a:noFill/>
                    </a:lnR>
                    <a:lnT>
                      <a:noFill/>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3147903326"/>
                  </a:ext>
                </a:extLst>
              </a:tr>
              <a:tr h="140197">
                <a:tc>
                  <a:txBody>
                    <a:bodyPr/>
                    <a:lstStyle/>
                    <a:p>
                      <a:pPr algn="l" fontAlgn="b"/>
                      <a:r>
                        <a:rPr lang="nl-NL" sz="1000" b="0" i="0" u="none" strike="noStrike">
                          <a:solidFill>
                            <a:srgbClr val="000000"/>
                          </a:solidFill>
                          <a:effectLst/>
                          <a:latin typeface="Arial" panose="020B0604020202020204" pitchFamily="34" charset="0"/>
                        </a:rPr>
                        <a:t> </a:t>
                      </a:r>
                    </a:p>
                  </a:txBody>
                  <a:tcPr marL="3599" marR="3599" marT="359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E2EFDA"/>
                    </a:solidFill>
                  </a:tcPr>
                </a:tc>
                <a:tc>
                  <a:txBody>
                    <a:bodyPr/>
                    <a:lstStyle/>
                    <a:p>
                      <a:pPr algn="l" fontAlgn="t"/>
                      <a:r>
                        <a:rPr lang="nl-NL" sz="1000" b="0" i="0" u="none" strike="noStrike">
                          <a:solidFill>
                            <a:srgbClr val="000000"/>
                          </a:solidFill>
                          <a:effectLst/>
                          <a:latin typeface="Arial" panose="020B0604020202020204" pitchFamily="34" charset="0"/>
                        </a:rPr>
                        <a:t> </a:t>
                      </a:r>
                    </a:p>
                  </a:txBody>
                  <a:tcPr marL="3599" marR="3599" marT="359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9D9D9"/>
                    </a:solidFill>
                  </a:tcPr>
                </a:tc>
                <a:tc>
                  <a:txBody>
                    <a:bodyPr/>
                    <a:lstStyle/>
                    <a:p>
                      <a:pPr algn="l" fontAlgn="t"/>
                      <a:r>
                        <a:rPr lang="nl-NL" sz="1000" b="0" i="0" u="none" strike="noStrike">
                          <a:solidFill>
                            <a:srgbClr val="000000"/>
                          </a:solidFill>
                          <a:effectLst/>
                          <a:latin typeface="Arial" panose="020B0604020202020204" pitchFamily="34" charset="0"/>
                        </a:rPr>
                        <a:t> </a:t>
                      </a:r>
                    </a:p>
                  </a:txBody>
                  <a:tcPr marL="3599" marR="3599" marT="3599" marB="0">
                    <a:lnL w="6350" cap="flat" cmpd="sng"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E2EFDA"/>
                    </a:solidFill>
                  </a:tcPr>
                </a:tc>
                <a:tc>
                  <a:txBody>
                    <a:bodyPr/>
                    <a:lstStyle/>
                    <a:p>
                      <a:pPr algn="l" fontAlgn="t"/>
                      <a:r>
                        <a:rPr lang="nl-NL" sz="1000" b="0" i="0" u="none" strike="noStrike">
                          <a:solidFill>
                            <a:srgbClr val="000000"/>
                          </a:solidFill>
                          <a:effectLst/>
                          <a:latin typeface="Arial" panose="020B0604020202020204" pitchFamily="34" charset="0"/>
                        </a:rPr>
                        <a:t> </a:t>
                      </a:r>
                    </a:p>
                  </a:txBody>
                  <a:tcPr marL="3599" marR="3599" marT="3599" marB="0">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970129933"/>
                  </a:ext>
                </a:extLst>
              </a:tr>
              <a:tr h="213044">
                <a:tc>
                  <a:txBody>
                    <a:bodyPr/>
                    <a:lstStyle/>
                    <a:p>
                      <a:pPr algn="l" fontAlgn="b"/>
                      <a:r>
                        <a:rPr lang="nl-NL" sz="1000" b="1" i="0" u="none" strike="noStrike">
                          <a:solidFill>
                            <a:srgbClr val="000000"/>
                          </a:solidFill>
                          <a:effectLst/>
                          <a:latin typeface="Arial" panose="020B0604020202020204" pitchFamily="34" charset="0"/>
                        </a:rPr>
                        <a:t>woensdag 25-03</a:t>
                      </a:r>
                    </a:p>
                  </a:txBody>
                  <a:tcPr marL="3599" marR="3599" marT="359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l" fontAlgn="t"/>
                      <a:r>
                        <a:rPr lang="nl-NL" sz="1000" b="0" i="0" u="none" strike="noStrike">
                          <a:solidFill>
                            <a:srgbClr val="000000"/>
                          </a:solidFill>
                          <a:effectLst/>
                          <a:latin typeface="Arial" panose="020B0604020202020204" pitchFamily="34" charset="0"/>
                        </a:rPr>
                        <a:t> </a:t>
                      </a:r>
                    </a:p>
                  </a:txBody>
                  <a:tcPr marL="3599" marR="3599" marT="359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rgbClr val="D9D9D9"/>
                    </a:solidFill>
                  </a:tcPr>
                </a:tc>
                <a:tc>
                  <a:txBody>
                    <a:bodyPr/>
                    <a:lstStyle/>
                    <a:p>
                      <a:pPr algn="l" fontAlgn="t"/>
                      <a:endParaRPr lang="nl-NL" sz="1000" b="0" i="0" u="none" strike="noStrike">
                        <a:solidFill>
                          <a:srgbClr val="000000"/>
                        </a:solidFill>
                        <a:effectLst/>
                        <a:latin typeface="Arial" panose="020B0604020202020204" pitchFamily="34" charset="0"/>
                      </a:endParaRPr>
                    </a:p>
                  </a:txBody>
                  <a:tcPr marL="3599" marR="3599" marT="3599" marB="0">
                    <a:lnL w="6350" cap="flat" cmpd="sng"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a:noFill/>
                    </a:lnB>
                  </a:tcPr>
                </a:tc>
                <a:tc>
                  <a:txBody>
                    <a:bodyPr/>
                    <a:lstStyle/>
                    <a:p>
                      <a:pPr algn="l" fontAlgn="t"/>
                      <a:endParaRPr lang="nl-NL" sz="1000" b="0" i="0" u="none" strike="noStrike">
                        <a:solidFill>
                          <a:srgbClr val="000000"/>
                        </a:solidFill>
                        <a:effectLst/>
                        <a:latin typeface="Arial" panose="020B0604020202020204" pitchFamily="34" charset="0"/>
                      </a:endParaRPr>
                    </a:p>
                  </a:txBody>
                  <a:tcPr marL="3599" marR="3599" marT="3599" marB="0">
                    <a:lnL>
                      <a:noFill/>
                    </a:lnL>
                    <a:lnR>
                      <a:noFill/>
                    </a:lnR>
                    <a:lnT w="25400"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501192153"/>
                  </a:ext>
                </a:extLst>
              </a:tr>
              <a:tr h="301476">
                <a:tc rowSpan="2">
                  <a:txBody>
                    <a:bodyPr/>
                    <a:lstStyle/>
                    <a:p>
                      <a:pPr algn="r" fontAlgn="b"/>
                      <a:r>
                        <a:rPr lang="nl-NL" sz="1000" b="0" i="0" u="none" strike="noStrike">
                          <a:solidFill>
                            <a:srgbClr val="000000"/>
                          </a:solidFill>
                          <a:effectLst/>
                          <a:latin typeface="Arial" panose="020B0604020202020204" pitchFamily="34" charset="0"/>
                        </a:rPr>
                        <a:t>1</a:t>
                      </a:r>
                    </a:p>
                  </a:txBody>
                  <a:tcPr marL="3599" marR="3599" marT="359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2">
                  <a:txBody>
                    <a:bodyPr/>
                    <a:lstStyle/>
                    <a:p>
                      <a:pPr algn="l" fontAlgn="t"/>
                      <a:r>
                        <a:rPr lang="nl-NL" sz="1000" b="0" i="0" u="none" strike="noStrike">
                          <a:solidFill>
                            <a:srgbClr val="000000"/>
                          </a:solidFill>
                          <a:effectLst/>
                          <a:latin typeface="Arial" panose="020B0604020202020204" pitchFamily="34" charset="0"/>
                        </a:rPr>
                        <a:t>L&amp;O</a:t>
                      </a:r>
                    </a:p>
                  </a:txBody>
                  <a:tcPr marL="3599" marR="3599" marT="359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0000"/>
                    </a:solidFill>
                  </a:tcPr>
                </a:tc>
                <a:tc>
                  <a:txBody>
                    <a:bodyPr/>
                    <a:lstStyle/>
                    <a:p>
                      <a:pPr algn="l" fontAlgn="t"/>
                      <a:r>
                        <a:rPr lang="nl-NL" sz="1000" b="0" i="0" u="none" strike="noStrike">
                          <a:solidFill>
                            <a:srgbClr val="000000"/>
                          </a:solidFill>
                          <a:effectLst/>
                          <a:latin typeface="Arial" panose="020B0604020202020204" pitchFamily="34" charset="0"/>
                        </a:rPr>
                        <a:t>Pascalle IBM gesprek met Jurre v Son</a:t>
                      </a:r>
                    </a:p>
                  </a:txBody>
                  <a:tcPr marL="3599" marR="3599" marT="3599"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t"/>
                      <a:r>
                        <a:rPr lang="nl-NL" sz="1000" b="0" i="0" u="none" strike="noStrike">
                          <a:solidFill>
                            <a:srgbClr val="000000"/>
                          </a:solidFill>
                          <a:effectLst/>
                          <a:latin typeface="Arial" panose="020B0604020202020204" pitchFamily="34" charset="0"/>
                        </a:rPr>
                        <a:t>Thomas IBM gesprek met Gijs</a:t>
                      </a:r>
                    </a:p>
                  </a:txBody>
                  <a:tcPr marL="3599" marR="3599" marT="3599" marB="0">
                    <a:lnL>
                      <a:noFill/>
                    </a:lnL>
                    <a:lnR>
                      <a:noFill/>
                    </a:lnR>
                    <a:lnT>
                      <a:noFill/>
                    </a:lnT>
                    <a:lnB>
                      <a:noFill/>
                    </a:lnB>
                  </a:tcPr>
                </a:tc>
                <a:extLst>
                  <a:ext uri="{0D108BD9-81ED-4DB2-BD59-A6C34878D82A}">
                    <a16:rowId xmlns:a16="http://schemas.microsoft.com/office/drawing/2014/main" val="4036436543"/>
                  </a:ext>
                </a:extLst>
              </a:tr>
              <a:tr h="140197">
                <a:tc vMerge="1">
                  <a:txBody>
                    <a:bodyPr/>
                    <a:lstStyle/>
                    <a:p>
                      <a:endParaRPr lang="nl-NL"/>
                    </a:p>
                  </a:txBody>
                  <a:tcPr/>
                </a:tc>
                <a:tc vMerge="1">
                  <a:txBody>
                    <a:bodyPr/>
                    <a:lstStyle/>
                    <a:p>
                      <a:endParaRPr lang="nl-NL"/>
                    </a:p>
                  </a:txBody>
                  <a:tcPr/>
                </a:tc>
                <a:tc>
                  <a:txBody>
                    <a:bodyPr/>
                    <a:lstStyle/>
                    <a:p>
                      <a:pPr algn="l" fontAlgn="t"/>
                      <a:r>
                        <a:rPr lang="nl-NL" sz="1000" b="0" i="0" u="none" strike="noStrike">
                          <a:solidFill>
                            <a:srgbClr val="000000"/>
                          </a:solidFill>
                          <a:effectLst/>
                          <a:latin typeface="Arial" panose="020B0604020202020204" pitchFamily="34" charset="0"/>
                        </a:rPr>
                        <a:t>Kim L</a:t>
                      </a:r>
                    </a:p>
                  </a:txBody>
                  <a:tcPr marL="3599" marR="3599" marT="3599"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t"/>
                      <a:r>
                        <a:rPr lang="nl-NL" sz="1000" b="0" i="0" u="none" strike="noStrike">
                          <a:solidFill>
                            <a:srgbClr val="000000"/>
                          </a:solidFill>
                          <a:effectLst/>
                          <a:latin typeface="Arial" panose="020B0604020202020204" pitchFamily="34" charset="0"/>
                        </a:rPr>
                        <a:t>Huib</a:t>
                      </a:r>
                    </a:p>
                  </a:txBody>
                  <a:tcPr marL="3599" marR="3599" marT="3599" marB="0">
                    <a:lnL>
                      <a:noFill/>
                    </a:lnL>
                    <a:lnR>
                      <a:noFill/>
                    </a:lnR>
                    <a:lnT>
                      <a:noFill/>
                    </a:lnT>
                    <a:lnB>
                      <a:noFill/>
                    </a:lnB>
                  </a:tcPr>
                </a:tc>
                <a:extLst>
                  <a:ext uri="{0D108BD9-81ED-4DB2-BD59-A6C34878D82A}">
                    <a16:rowId xmlns:a16="http://schemas.microsoft.com/office/drawing/2014/main" val="3014578036"/>
                  </a:ext>
                </a:extLst>
              </a:tr>
              <a:tr h="684905">
                <a:tc>
                  <a:txBody>
                    <a:bodyPr/>
                    <a:lstStyle/>
                    <a:p>
                      <a:pPr algn="r" fontAlgn="b"/>
                      <a:r>
                        <a:rPr lang="nl-NL" sz="1000" b="0" i="0" u="none" strike="noStrike">
                          <a:solidFill>
                            <a:srgbClr val="000000"/>
                          </a:solidFill>
                          <a:effectLst/>
                          <a:latin typeface="Arial" panose="020B0604020202020204" pitchFamily="34" charset="0"/>
                        </a:rPr>
                        <a:t>2</a:t>
                      </a:r>
                    </a:p>
                  </a:txBody>
                  <a:tcPr marL="3599" marR="3599" marT="359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nl-NL" sz="1000" b="0" i="0" u="none" strike="noStrike">
                          <a:solidFill>
                            <a:srgbClr val="000000"/>
                          </a:solidFill>
                          <a:effectLst/>
                          <a:latin typeface="Arial" panose="020B0604020202020204" pitchFamily="34" charset="0"/>
                        </a:rPr>
                        <a:t>IBS</a:t>
                      </a:r>
                    </a:p>
                  </a:txBody>
                  <a:tcPr marL="3599" marR="3599" marT="359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l" fontAlgn="t"/>
                      <a:r>
                        <a:rPr lang="nl-NL" sz="1000" b="0" i="0" u="none" strike="noStrike">
                          <a:solidFill>
                            <a:srgbClr val="000000"/>
                          </a:solidFill>
                          <a:effectLst/>
                          <a:latin typeface="Arial" panose="020B0604020202020204" pitchFamily="34" charset="0"/>
                        </a:rPr>
                        <a:t>Pascalle gesprek met IBS groep 7 van Jurre v H Om 10.00 Om 10.30 gesprek met groep 1 van Jochem </a:t>
                      </a:r>
                    </a:p>
                  </a:txBody>
                  <a:tcPr marL="3599" marR="3599" marT="3599"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t"/>
                      <a:r>
                        <a:rPr lang="nl-NL" sz="1000" b="0" i="0" u="none" strike="noStrike" dirty="0">
                          <a:solidFill>
                            <a:srgbClr val="000000"/>
                          </a:solidFill>
                          <a:effectLst/>
                          <a:latin typeface="Arial" panose="020B0604020202020204" pitchFamily="34" charset="0"/>
                        </a:rPr>
                        <a:t>Stijn gesprek met IBS groep 3 van Lobke om 10.00 Om 10.30 gesprek met IBS groep 5 van Crissie</a:t>
                      </a:r>
                    </a:p>
                  </a:txBody>
                  <a:tcPr marL="3599" marR="3599" marT="3599" marB="0">
                    <a:lnL>
                      <a:noFill/>
                    </a:lnL>
                    <a:lnR>
                      <a:noFill/>
                    </a:lnR>
                    <a:lnT>
                      <a:noFill/>
                    </a:lnT>
                    <a:lnB>
                      <a:noFill/>
                    </a:lnB>
                  </a:tcPr>
                </a:tc>
                <a:extLst>
                  <a:ext uri="{0D108BD9-81ED-4DB2-BD59-A6C34878D82A}">
                    <a16:rowId xmlns:a16="http://schemas.microsoft.com/office/drawing/2014/main" val="1487570218"/>
                  </a:ext>
                </a:extLst>
              </a:tr>
              <a:tr h="140197">
                <a:tc>
                  <a:txBody>
                    <a:bodyPr/>
                    <a:lstStyle/>
                    <a:p>
                      <a:pPr algn="l" fontAlgn="b"/>
                      <a:r>
                        <a:rPr lang="nl-NL" sz="1000" b="0" i="0" u="none" strike="noStrike">
                          <a:solidFill>
                            <a:srgbClr val="000000"/>
                          </a:solidFill>
                          <a:effectLst/>
                          <a:latin typeface="Arial" panose="020B0604020202020204" pitchFamily="34" charset="0"/>
                        </a:rPr>
                        <a:t> </a:t>
                      </a:r>
                    </a:p>
                  </a:txBody>
                  <a:tcPr marL="3599" marR="3599" marT="359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nl-NL" sz="1000" b="0" i="0" u="none" strike="noStrike">
                          <a:solidFill>
                            <a:srgbClr val="000000"/>
                          </a:solidFill>
                          <a:effectLst/>
                          <a:latin typeface="Arial" panose="020B0604020202020204" pitchFamily="34" charset="0"/>
                        </a:rPr>
                        <a:t> </a:t>
                      </a:r>
                    </a:p>
                  </a:txBody>
                  <a:tcPr marL="3599" marR="3599" marT="359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l" fontAlgn="t"/>
                      <a:endParaRPr lang="nl-NL" sz="1000" b="0" i="0" u="none" strike="noStrike">
                        <a:solidFill>
                          <a:srgbClr val="000000"/>
                        </a:solidFill>
                        <a:effectLst/>
                        <a:latin typeface="Arial" panose="020B0604020202020204" pitchFamily="34" charset="0"/>
                      </a:endParaRPr>
                    </a:p>
                  </a:txBody>
                  <a:tcPr marL="3599" marR="3599" marT="3599"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t"/>
                      <a:endParaRPr lang="nl-NL" sz="1000" b="0" i="0" u="none" strike="noStrike">
                        <a:solidFill>
                          <a:srgbClr val="000000"/>
                        </a:solidFill>
                        <a:effectLst/>
                        <a:latin typeface="Arial" panose="020B0604020202020204" pitchFamily="34" charset="0"/>
                      </a:endParaRPr>
                    </a:p>
                  </a:txBody>
                  <a:tcPr marL="3599" marR="3599" marT="3599" marB="0">
                    <a:lnL>
                      <a:noFill/>
                    </a:lnL>
                    <a:lnR>
                      <a:noFill/>
                    </a:lnR>
                    <a:lnT>
                      <a:noFill/>
                    </a:lnT>
                    <a:lnB>
                      <a:noFill/>
                    </a:lnB>
                  </a:tcPr>
                </a:tc>
                <a:extLst>
                  <a:ext uri="{0D108BD9-81ED-4DB2-BD59-A6C34878D82A}">
                    <a16:rowId xmlns:a16="http://schemas.microsoft.com/office/drawing/2014/main" val="520274540"/>
                  </a:ext>
                </a:extLst>
              </a:tr>
              <a:tr h="276374">
                <a:tc>
                  <a:txBody>
                    <a:bodyPr/>
                    <a:lstStyle/>
                    <a:p>
                      <a:pPr algn="r" fontAlgn="b"/>
                      <a:r>
                        <a:rPr lang="nl-NL" sz="1000" b="0" i="0" u="none" strike="noStrike">
                          <a:solidFill>
                            <a:srgbClr val="000000"/>
                          </a:solidFill>
                          <a:effectLst/>
                          <a:latin typeface="Arial" panose="020B0604020202020204" pitchFamily="34" charset="0"/>
                        </a:rPr>
                        <a:t>3</a:t>
                      </a:r>
                    </a:p>
                  </a:txBody>
                  <a:tcPr marL="3599" marR="3599" marT="359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nl-NL" sz="1000" b="0" i="0" u="none" strike="noStrike">
                          <a:solidFill>
                            <a:srgbClr val="000000"/>
                          </a:solidFill>
                          <a:effectLst/>
                          <a:latin typeface="Arial" panose="020B0604020202020204" pitchFamily="34" charset="0"/>
                        </a:rPr>
                        <a:t>Stage </a:t>
                      </a:r>
                    </a:p>
                  </a:txBody>
                  <a:tcPr marL="3599" marR="3599" marT="359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D7D31"/>
                    </a:solidFill>
                  </a:tcPr>
                </a:tc>
                <a:tc>
                  <a:txBody>
                    <a:bodyPr/>
                    <a:lstStyle/>
                    <a:p>
                      <a:pPr algn="l" fontAlgn="t"/>
                      <a:r>
                        <a:rPr lang="nl-NL" sz="1000" b="0" i="0" u="none" strike="noStrike">
                          <a:solidFill>
                            <a:srgbClr val="000000"/>
                          </a:solidFill>
                          <a:effectLst/>
                          <a:latin typeface="Arial" panose="020B0604020202020204" pitchFamily="34" charset="0"/>
                        </a:rPr>
                        <a:t>Stage spreekuur Pascalle / Yoni </a:t>
                      </a:r>
                    </a:p>
                  </a:txBody>
                  <a:tcPr marL="3599" marR="3599" marT="3599"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t"/>
                      <a:r>
                        <a:rPr lang="nl-NL" sz="1000" b="0" i="0" u="none" strike="noStrike">
                          <a:solidFill>
                            <a:srgbClr val="000000"/>
                          </a:solidFill>
                          <a:effectLst/>
                          <a:latin typeface="Arial" panose="020B0604020202020204" pitchFamily="34" charset="0"/>
                        </a:rPr>
                        <a:t>Stage spreekuur Thomas Yoni </a:t>
                      </a:r>
                    </a:p>
                  </a:txBody>
                  <a:tcPr marL="3599" marR="3599" marT="3599" marB="0">
                    <a:lnL>
                      <a:noFill/>
                    </a:lnL>
                    <a:lnR>
                      <a:noFill/>
                    </a:lnR>
                    <a:lnT>
                      <a:noFill/>
                    </a:lnT>
                    <a:lnB>
                      <a:noFill/>
                    </a:lnB>
                  </a:tcPr>
                </a:tc>
                <a:extLst>
                  <a:ext uri="{0D108BD9-81ED-4DB2-BD59-A6C34878D82A}">
                    <a16:rowId xmlns:a16="http://schemas.microsoft.com/office/drawing/2014/main" val="2359745365"/>
                  </a:ext>
                </a:extLst>
              </a:tr>
              <a:tr h="140197">
                <a:tc>
                  <a:txBody>
                    <a:bodyPr/>
                    <a:lstStyle/>
                    <a:p>
                      <a:pPr algn="l" fontAlgn="b"/>
                      <a:r>
                        <a:rPr lang="nl-NL" sz="1000" b="0" i="0" u="none" strike="noStrike">
                          <a:solidFill>
                            <a:srgbClr val="000000"/>
                          </a:solidFill>
                          <a:effectLst/>
                          <a:latin typeface="Arial" panose="020B0604020202020204" pitchFamily="34" charset="0"/>
                        </a:rPr>
                        <a:t> </a:t>
                      </a:r>
                    </a:p>
                  </a:txBody>
                  <a:tcPr marL="3599" marR="3599" marT="359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nl-NL" sz="1000" b="0" i="0" u="none" strike="noStrike">
                          <a:solidFill>
                            <a:srgbClr val="000000"/>
                          </a:solidFill>
                          <a:effectLst/>
                          <a:latin typeface="Arial" panose="020B0604020202020204" pitchFamily="34" charset="0"/>
                        </a:rPr>
                        <a:t> </a:t>
                      </a:r>
                    </a:p>
                  </a:txBody>
                  <a:tcPr marL="3599" marR="3599" marT="359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7E6E6"/>
                    </a:solidFill>
                  </a:tcPr>
                </a:tc>
                <a:tc>
                  <a:txBody>
                    <a:bodyPr/>
                    <a:lstStyle/>
                    <a:p>
                      <a:pPr algn="l" fontAlgn="t"/>
                      <a:endParaRPr lang="nl-NL" sz="1000" b="0" i="0" u="none" strike="noStrike">
                        <a:solidFill>
                          <a:srgbClr val="000000"/>
                        </a:solidFill>
                        <a:effectLst/>
                        <a:latin typeface="Arial" panose="020B0604020202020204" pitchFamily="34" charset="0"/>
                      </a:endParaRPr>
                    </a:p>
                  </a:txBody>
                  <a:tcPr marL="3599" marR="3599" marT="3599"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t"/>
                      <a:endParaRPr lang="nl-NL" sz="1000" b="0" i="0" u="none" strike="noStrike">
                        <a:solidFill>
                          <a:srgbClr val="000000"/>
                        </a:solidFill>
                        <a:effectLst/>
                        <a:latin typeface="Arial" panose="020B0604020202020204" pitchFamily="34" charset="0"/>
                      </a:endParaRPr>
                    </a:p>
                  </a:txBody>
                  <a:tcPr marL="3599" marR="3599" marT="3599" marB="0">
                    <a:lnL>
                      <a:noFill/>
                    </a:lnL>
                    <a:lnR>
                      <a:noFill/>
                    </a:lnR>
                    <a:lnT>
                      <a:noFill/>
                    </a:lnT>
                    <a:lnB>
                      <a:noFill/>
                    </a:lnB>
                  </a:tcPr>
                </a:tc>
                <a:extLst>
                  <a:ext uri="{0D108BD9-81ED-4DB2-BD59-A6C34878D82A}">
                    <a16:rowId xmlns:a16="http://schemas.microsoft.com/office/drawing/2014/main" val="3726046427"/>
                  </a:ext>
                </a:extLst>
              </a:tr>
              <a:tr h="140197">
                <a:tc>
                  <a:txBody>
                    <a:bodyPr/>
                    <a:lstStyle/>
                    <a:p>
                      <a:pPr algn="r" fontAlgn="b"/>
                      <a:r>
                        <a:rPr lang="nl-NL" sz="1000" b="0" i="0" u="none" strike="noStrike">
                          <a:solidFill>
                            <a:srgbClr val="000000"/>
                          </a:solidFill>
                          <a:effectLst/>
                          <a:latin typeface="Arial" panose="020B0604020202020204" pitchFamily="34" charset="0"/>
                        </a:rPr>
                        <a:t>4</a:t>
                      </a:r>
                    </a:p>
                  </a:txBody>
                  <a:tcPr marL="3599" marR="3599" marT="359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nl-NL" sz="1000" b="0" i="0" u="none" strike="noStrike">
                          <a:solidFill>
                            <a:srgbClr val="000000"/>
                          </a:solidFill>
                          <a:effectLst/>
                          <a:latin typeface="Arial" panose="020B0604020202020204" pitchFamily="34" charset="0"/>
                        </a:rPr>
                        <a:t> </a:t>
                      </a:r>
                    </a:p>
                  </a:txBody>
                  <a:tcPr marL="3599" marR="3599" marT="359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7E6E6"/>
                    </a:solidFill>
                  </a:tcPr>
                </a:tc>
                <a:tc>
                  <a:txBody>
                    <a:bodyPr/>
                    <a:lstStyle/>
                    <a:p>
                      <a:pPr algn="l" fontAlgn="t"/>
                      <a:endParaRPr lang="nl-NL" sz="1000" b="0" i="0" u="none" strike="noStrike">
                        <a:solidFill>
                          <a:srgbClr val="000000"/>
                        </a:solidFill>
                        <a:effectLst/>
                        <a:latin typeface="Arial" panose="020B0604020202020204" pitchFamily="34" charset="0"/>
                      </a:endParaRPr>
                    </a:p>
                  </a:txBody>
                  <a:tcPr marL="3599" marR="3599" marT="3599"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t"/>
                      <a:endParaRPr lang="nl-NL" sz="1000" b="0" i="0" u="none" strike="noStrike" dirty="0">
                        <a:solidFill>
                          <a:srgbClr val="000000"/>
                        </a:solidFill>
                        <a:effectLst/>
                        <a:latin typeface="Arial" panose="020B0604020202020204" pitchFamily="34" charset="0"/>
                      </a:endParaRPr>
                    </a:p>
                  </a:txBody>
                  <a:tcPr marL="3599" marR="3599" marT="3599" marB="0">
                    <a:lnL>
                      <a:noFill/>
                    </a:lnL>
                    <a:lnR>
                      <a:noFill/>
                    </a:lnR>
                    <a:lnT>
                      <a:noFill/>
                    </a:lnT>
                    <a:lnB>
                      <a:noFill/>
                    </a:lnB>
                  </a:tcPr>
                </a:tc>
                <a:extLst>
                  <a:ext uri="{0D108BD9-81ED-4DB2-BD59-A6C34878D82A}">
                    <a16:rowId xmlns:a16="http://schemas.microsoft.com/office/drawing/2014/main" val="4188658507"/>
                  </a:ext>
                </a:extLst>
              </a:tr>
            </a:tbl>
          </a:graphicData>
        </a:graphic>
      </p:graphicFrame>
      <p:graphicFrame>
        <p:nvGraphicFramePr>
          <p:cNvPr id="4" name="Tabel 3">
            <a:extLst>
              <a:ext uri="{FF2B5EF4-FFF2-40B4-BE49-F238E27FC236}">
                <a16:creationId xmlns:a16="http://schemas.microsoft.com/office/drawing/2014/main" id="{A11D1900-2EAF-4F19-AA0F-E16916B463F7}"/>
              </a:ext>
            </a:extLst>
          </p:cNvPr>
          <p:cNvGraphicFramePr>
            <a:graphicFrameLocks noGrp="1"/>
          </p:cNvGraphicFramePr>
          <p:nvPr>
            <p:extLst>
              <p:ext uri="{D42A27DB-BD31-4B8C-83A1-F6EECF244321}">
                <p14:modId xmlns:p14="http://schemas.microsoft.com/office/powerpoint/2010/main" val="1010436504"/>
              </p:ext>
            </p:extLst>
          </p:nvPr>
        </p:nvGraphicFramePr>
        <p:xfrm>
          <a:off x="6229598" y="412750"/>
          <a:ext cx="4171702" cy="4828078"/>
        </p:xfrm>
        <a:graphic>
          <a:graphicData uri="http://schemas.openxmlformats.org/drawingml/2006/table">
            <a:tbl>
              <a:tblPr/>
              <a:tblGrid>
                <a:gridCol w="1002502">
                  <a:extLst>
                    <a:ext uri="{9D8B030D-6E8A-4147-A177-3AD203B41FA5}">
                      <a16:colId xmlns:a16="http://schemas.microsoft.com/office/drawing/2014/main" val="3900567717"/>
                    </a:ext>
                  </a:extLst>
                </a:gridCol>
                <a:gridCol w="819248">
                  <a:extLst>
                    <a:ext uri="{9D8B030D-6E8A-4147-A177-3AD203B41FA5}">
                      <a16:colId xmlns:a16="http://schemas.microsoft.com/office/drawing/2014/main" val="3036214727"/>
                    </a:ext>
                  </a:extLst>
                </a:gridCol>
                <a:gridCol w="1174976">
                  <a:extLst>
                    <a:ext uri="{9D8B030D-6E8A-4147-A177-3AD203B41FA5}">
                      <a16:colId xmlns:a16="http://schemas.microsoft.com/office/drawing/2014/main" val="1833658252"/>
                    </a:ext>
                  </a:extLst>
                </a:gridCol>
                <a:gridCol w="1174976">
                  <a:extLst>
                    <a:ext uri="{9D8B030D-6E8A-4147-A177-3AD203B41FA5}">
                      <a16:colId xmlns:a16="http://schemas.microsoft.com/office/drawing/2014/main" val="678671677"/>
                    </a:ext>
                  </a:extLst>
                </a:gridCol>
              </a:tblGrid>
              <a:tr h="322429">
                <a:tc>
                  <a:txBody>
                    <a:bodyPr/>
                    <a:lstStyle/>
                    <a:p>
                      <a:pPr algn="l" fontAlgn="b"/>
                      <a:r>
                        <a:rPr lang="nl-NL" sz="1050" b="1" i="0" u="none" strike="noStrike">
                          <a:solidFill>
                            <a:srgbClr val="000000"/>
                          </a:solidFill>
                          <a:effectLst/>
                          <a:latin typeface="Arial" panose="020B0604020202020204" pitchFamily="34" charset="0"/>
                        </a:rPr>
                        <a:t>donderdag 26-03</a:t>
                      </a:r>
                    </a:p>
                  </a:txBody>
                  <a:tcPr marL="5260" marR="5260" marT="526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nl-NL" sz="1050" b="0" i="0" u="none" strike="noStrike">
                          <a:solidFill>
                            <a:srgbClr val="000000"/>
                          </a:solidFill>
                          <a:effectLst/>
                          <a:latin typeface="Arial" panose="020B0604020202020204" pitchFamily="34" charset="0"/>
                        </a:rPr>
                        <a:t> </a:t>
                      </a:r>
                    </a:p>
                  </a:txBody>
                  <a:tcPr marL="5260" marR="5260" marT="52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l" fontAlgn="t"/>
                      <a:endParaRPr lang="nl-NL" sz="1050" b="0" i="0" u="none" strike="noStrike">
                        <a:solidFill>
                          <a:srgbClr val="000000"/>
                        </a:solidFill>
                        <a:effectLst/>
                        <a:latin typeface="Arial" panose="020B0604020202020204" pitchFamily="34" charset="0"/>
                      </a:endParaRPr>
                    </a:p>
                  </a:txBody>
                  <a:tcPr marL="5260" marR="5260" marT="5260"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t"/>
                      <a:endParaRPr lang="nl-NL" sz="1050" b="0" i="0" u="none" strike="noStrike">
                        <a:solidFill>
                          <a:srgbClr val="000000"/>
                        </a:solidFill>
                        <a:effectLst/>
                        <a:latin typeface="Arial" panose="020B0604020202020204" pitchFamily="34" charset="0"/>
                      </a:endParaRPr>
                    </a:p>
                  </a:txBody>
                  <a:tcPr marL="5260" marR="5260" marT="5260" marB="0">
                    <a:lnL>
                      <a:noFill/>
                    </a:lnL>
                    <a:lnR>
                      <a:noFill/>
                    </a:lnR>
                    <a:lnT>
                      <a:noFill/>
                    </a:lnT>
                    <a:lnB>
                      <a:noFill/>
                    </a:lnB>
                  </a:tcPr>
                </a:tc>
                <a:extLst>
                  <a:ext uri="{0D108BD9-81ED-4DB2-BD59-A6C34878D82A}">
                    <a16:rowId xmlns:a16="http://schemas.microsoft.com/office/drawing/2014/main" val="4131744026"/>
                  </a:ext>
                </a:extLst>
              </a:tr>
              <a:tr h="304178">
                <a:tc rowSpan="2">
                  <a:txBody>
                    <a:bodyPr/>
                    <a:lstStyle/>
                    <a:p>
                      <a:pPr algn="r" fontAlgn="b"/>
                      <a:r>
                        <a:rPr lang="nl-NL" sz="1050" b="0" i="0" u="none" strike="noStrike">
                          <a:solidFill>
                            <a:srgbClr val="000000"/>
                          </a:solidFill>
                          <a:effectLst/>
                          <a:latin typeface="Arial" panose="020B0604020202020204" pitchFamily="34" charset="0"/>
                        </a:rPr>
                        <a:t>1</a:t>
                      </a:r>
                    </a:p>
                  </a:txBody>
                  <a:tcPr marL="5260" marR="5260" marT="526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2">
                  <a:txBody>
                    <a:bodyPr/>
                    <a:lstStyle/>
                    <a:p>
                      <a:pPr algn="l" fontAlgn="t"/>
                      <a:r>
                        <a:rPr lang="nl-NL" sz="1050" b="0" i="0" u="none" strike="noStrike">
                          <a:solidFill>
                            <a:srgbClr val="000000"/>
                          </a:solidFill>
                          <a:effectLst/>
                          <a:latin typeface="Arial" panose="020B0604020202020204" pitchFamily="34" charset="0"/>
                        </a:rPr>
                        <a:t>L&amp;O</a:t>
                      </a:r>
                    </a:p>
                  </a:txBody>
                  <a:tcPr marL="5260" marR="5260" marT="52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0000"/>
                    </a:solidFill>
                  </a:tcPr>
                </a:tc>
                <a:tc>
                  <a:txBody>
                    <a:bodyPr/>
                    <a:lstStyle/>
                    <a:p>
                      <a:pPr algn="l" fontAlgn="t"/>
                      <a:r>
                        <a:rPr lang="nl-NL" sz="1050" b="0" i="0" u="none" strike="noStrike">
                          <a:solidFill>
                            <a:srgbClr val="000000"/>
                          </a:solidFill>
                          <a:effectLst/>
                          <a:latin typeface="Arial" panose="020B0604020202020204" pitchFamily="34" charset="0"/>
                        </a:rPr>
                        <a:t>Pascalle IBM gesprek met Lieke</a:t>
                      </a:r>
                    </a:p>
                  </a:txBody>
                  <a:tcPr marL="5260" marR="5260" marT="5260"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t"/>
                      <a:r>
                        <a:rPr lang="nl-NL" sz="1050" b="0" i="0" u="none" strike="noStrike">
                          <a:solidFill>
                            <a:srgbClr val="000000"/>
                          </a:solidFill>
                          <a:effectLst/>
                          <a:latin typeface="Arial" panose="020B0604020202020204" pitchFamily="34" charset="0"/>
                        </a:rPr>
                        <a:t>Thomas IBM gesprek met Jeroen</a:t>
                      </a:r>
                    </a:p>
                  </a:txBody>
                  <a:tcPr marL="5260" marR="5260" marT="5260" marB="0">
                    <a:lnL>
                      <a:noFill/>
                    </a:lnL>
                    <a:lnR>
                      <a:noFill/>
                    </a:lnR>
                    <a:lnT>
                      <a:noFill/>
                    </a:lnT>
                    <a:lnB>
                      <a:noFill/>
                    </a:lnB>
                  </a:tcPr>
                </a:tc>
                <a:extLst>
                  <a:ext uri="{0D108BD9-81ED-4DB2-BD59-A6C34878D82A}">
                    <a16:rowId xmlns:a16="http://schemas.microsoft.com/office/drawing/2014/main" val="3471795408"/>
                  </a:ext>
                </a:extLst>
              </a:tr>
              <a:tr h="152089">
                <a:tc vMerge="1">
                  <a:txBody>
                    <a:bodyPr/>
                    <a:lstStyle/>
                    <a:p>
                      <a:endParaRPr lang="nl-NL"/>
                    </a:p>
                  </a:txBody>
                  <a:tcPr/>
                </a:tc>
                <a:tc vMerge="1">
                  <a:txBody>
                    <a:bodyPr/>
                    <a:lstStyle/>
                    <a:p>
                      <a:endParaRPr lang="nl-NL"/>
                    </a:p>
                  </a:txBody>
                  <a:tcPr/>
                </a:tc>
                <a:tc>
                  <a:txBody>
                    <a:bodyPr/>
                    <a:lstStyle/>
                    <a:p>
                      <a:pPr algn="l" fontAlgn="t"/>
                      <a:r>
                        <a:rPr lang="nl-NL" sz="1050" b="0" i="0" u="none" strike="noStrike">
                          <a:solidFill>
                            <a:srgbClr val="000000"/>
                          </a:solidFill>
                          <a:effectLst/>
                          <a:latin typeface="Arial" panose="020B0604020202020204" pitchFamily="34" charset="0"/>
                        </a:rPr>
                        <a:t>Lobke</a:t>
                      </a:r>
                    </a:p>
                  </a:txBody>
                  <a:tcPr marL="5260" marR="5260" marT="5260"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t"/>
                      <a:r>
                        <a:rPr lang="nl-NL" sz="1050" b="0" i="0" u="none" strike="noStrike">
                          <a:solidFill>
                            <a:srgbClr val="000000"/>
                          </a:solidFill>
                          <a:effectLst/>
                          <a:latin typeface="Arial" panose="020B0604020202020204" pitchFamily="34" charset="0"/>
                        </a:rPr>
                        <a:t>Jules</a:t>
                      </a:r>
                    </a:p>
                  </a:txBody>
                  <a:tcPr marL="5260" marR="5260" marT="5260" marB="0">
                    <a:lnL>
                      <a:noFill/>
                    </a:lnL>
                    <a:lnR>
                      <a:noFill/>
                    </a:lnR>
                    <a:lnT>
                      <a:noFill/>
                    </a:lnT>
                    <a:lnB>
                      <a:noFill/>
                    </a:lnB>
                  </a:tcPr>
                </a:tc>
                <a:extLst>
                  <a:ext uri="{0D108BD9-81ED-4DB2-BD59-A6C34878D82A}">
                    <a16:rowId xmlns:a16="http://schemas.microsoft.com/office/drawing/2014/main" val="2505582125"/>
                  </a:ext>
                </a:extLst>
              </a:tr>
              <a:tr h="304178">
                <a:tc>
                  <a:txBody>
                    <a:bodyPr/>
                    <a:lstStyle/>
                    <a:p>
                      <a:pPr algn="r" fontAlgn="b"/>
                      <a:r>
                        <a:rPr lang="nl-NL" sz="1050" b="0" i="0" u="none" strike="noStrike">
                          <a:solidFill>
                            <a:srgbClr val="000000"/>
                          </a:solidFill>
                          <a:effectLst/>
                          <a:latin typeface="Arial" panose="020B0604020202020204" pitchFamily="34" charset="0"/>
                        </a:rPr>
                        <a:t>2</a:t>
                      </a:r>
                    </a:p>
                  </a:txBody>
                  <a:tcPr marL="5260" marR="5260" marT="526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nl-NL" sz="1050" b="0" i="0" u="none" strike="noStrike" dirty="0">
                          <a:solidFill>
                            <a:srgbClr val="000000"/>
                          </a:solidFill>
                          <a:effectLst/>
                          <a:latin typeface="Arial" panose="020B0604020202020204" pitchFamily="34" charset="0"/>
                        </a:rPr>
                        <a:t>AVO </a:t>
                      </a:r>
                    </a:p>
                  </a:txBody>
                  <a:tcPr marL="5260" marR="5260" marT="52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0B0F0"/>
                    </a:solidFill>
                  </a:tcPr>
                </a:tc>
                <a:tc>
                  <a:txBody>
                    <a:bodyPr/>
                    <a:lstStyle/>
                    <a:p>
                      <a:pPr algn="l" fontAlgn="t"/>
                      <a:r>
                        <a:rPr lang="nl-NL" sz="1050" b="0" i="0" u="none" strike="noStrike">
                          <a:solidFill>
                            <a:srgbClr val="000000"/>
                          </a:solidFill>
                          <a:effectLst/>
                          <a:latin typeface="Arial" panose="020B0604020202020204" pitchFamily="34" charset="0"/>
                        </a:rPr>
                        <a:t>oefenexamen rekenen </a:t>
                      </a:r>
                    </a:p>
                  </a:txBody>
                  <a:tcPr marL="5260" marR="5260" marT="5260"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t"/>
                      <a:r>
                        <a:rPr lang="nl-NL" sz="1050" b="0" i="0" u="none" strike="noStrike">
                          <a:solidFill>
                            <a:srgbClr val="000000"/>
                          </a:solidFill>
                          <a:effectLst/>
                          <a:latin typeface="Arial" panose="020B0604020202020204" pitchFamily="34" charset="0"/>
                        </a:rPr>
                        <a:t>oefenexamen rekenen </a:t>
                      </a:r>
                    </a:p>
                  </a:txBody>
                  <a:tcPr marL="5260" marR="5260" marT="5260" marB="0">
                    <a:lnL>
                      <a:noFill/>
                    </a:lnL>
                    <a:lnR>
                      <a:noFill/>
                    </a:lnR>
                    <a:lnT>
                      <a:noFill/>
                    </a:lnT>
                    <a:lnB>
                      <a:noFill/>
                    </a:lnB>
                  </a:tcPr>
                </a:tc>
                <a:extLst>
                  <a:ext uri="{0D108BD9-81ED-4DB2-BD59-A6C34878D82A}">
                    <a16:rowId xmlns:a16="http://schemas.microsoft.com/office/drawing/2014/main" val="1757275302"/>
                  </a:ext>
                </a:extLst>
              </a:tr>
              <a:tr h="152089">
                <a:tc>
                  <a:txBody>
                    <a:bodyPr/>
                    <a:lstStyle/>
                    <a:p>
                      <a:pPr algn="l" fontAlgn="b"/>
                      <a:r>
                        <a:rPr lang="nl-NL" sz="1050" b="0" i="0" u="none" strike="noStrike">
                          <a:solidFill>
                            <a:srgbClr val="000000"/>
                          </a:solidFill>
                          <a:effectLst/>
                          <a:latin typeface="Arial" panose="020B0604020202020204" pitchFamily="34" charset="0"/>
                        </a:rPr>
                        <a:t> </a:t>
                      </a:r>
                    </a:p>
                  </a:txBody>
                  <a:tcPr marL="5260" marR="5260" marT="526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nl-NL" sz="1050" b="0" i="0" u="none" strike="noStrike">
                          <a:solidFill>
                            <a:srgbClr val="000000"/>
                          </a:solidFill>
                          <a:effectLst/>
                          <a:latin typeface="Arial" panose="020B0604020202020204" pitchFamily="34" charset="0"/>
                        </a:rPr>
                        <a:t> </a:t>
                      </a:r>
                    </a:p>
                  </a:txBody>
                  <a:tcPr marL="5260" marR="5260" marT="52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0B0F0"/>
                    </a:solidFill>
                  </a:tcPr>
                </a:tc>
                <a:tc>
                  <a:txBody>
                    <a:bodyPr/>
                    <a:lstStyle/>
                    <a:p>
                      <a:pPr algn="l" fontAlgn="t"/>
                      <a:endParaRPr lang="nl-NL" sz="1050" b="0" i="0" u="none" strike="noStrike">
                        <a:solidFill>
                          <a:srgbClr val="000000"/>
                        </a:solidFill>
                        <a:effectLst/>
                        <a:latin typeface="Arial" panose="020B0604020202020204" pitchFamily="34" charset="0"/>
                      </a:endParaRPr>
                    </a:p>
                  </a:txBody>
                  <a:tcPr marL="5260" marR="5260" marT="5260"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t"/>
                      <a:endParaRPr lang="nl-NL" sz="1050" b="0" i="0" u="none" strike="noStrike">
                        <a:solidFill>
                          <a:srgbClr val="000000"/>
                        </a:solidFill>
                        <a:effectLst/>
                        <a:latin typeface="Arial" panose="020B0604020202020204" pitchFamily="34" charset="0"/>
                      </a:endParaRPr>
                    </a:p>
                  </a:txBody>
                  <a:tcPr marL="5260" marR="5260" marT="5260" marB="0">
                    <a:lnL>
                      <a:noFill/>
                    </a:lnL>
                    <a:lnR>
                      <a:noFill/>
                    </a:lnR>
                    <a:lnT>
                      <a:noFill/>
                    </a:lnT>
                    <a:lnB>
                      <a:noFill/>
                    </a:lnB>
                  </a:tcPr>
                </a:tc>
                <a:extLst>
                  <a:ext uri="{0D108BD9-81ED-4DB2-BD59-A6C34878D82A}">
                    <a16:rowId xmlns:a16="http://schemas.microsoft.com/office/drawing/2014/main" val="2781472276"/>
                  </a:ext>
                </a:extLst>
              </a:tr>
              <a:tr h="152089">
                <a:tc>
                  <a:txBody>
                    <a:bodyPr/>
                    <a:lstStyle/>
                    <a:p>
                      <a:pPr algn="r" fontAlgn="b"/>
                      <a:r>
                        <a:rPr lang="nl-NL" sz="1050" b="0" i="0" u="none" strike="noStrike">
                          <a:solidFill>
                            <a:srgbClr val="000000"/>
                          </a:solidFill>
                          <a:effectLst/>
                          <a:latin typeface="Arial" panose="020B0604020202020204" pitchFamily="34" charset="0"/>
                        </a:rPr>
                        <a:t>3</a:t>
                      </a:r>
                    </a:p>
                  </a:txBody>
                  <a:tcPr marL="5260" marR="5260" marT="526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nl-NL" sz="1050" b="0" i="0" u="none" strike="noStrike">
                          <a:solidFill>
                            <a:srgbClr val="000000"/>
                          </a:solidFill>
                          <a:effectLst/>
                          <a:latin typeface="Arial" panose="020B0604020202020204" pitchFamily="34" charset="0"/>
                        </a:rPr>
                        <a:t> </a:t>
                      </a:r>
                    </a:p>
                  </a:txBody>
                  <a:tcPr marL="5260" marR="5260" marT="52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0B0F0"/>
                    </a:solidFill>
                  </a:tcPr>
                </a:tc>
                <a:tc>
                  <a:txBody>
                    <a:bodyPr/>
                    <a:lstStyle/>
                    <a:p>
                      <a:pPr algn="l" fontAlgn="t"/>
                      <a:r>
                        <a:rPr lang="nl-NL" sz="1050" b="0" i="0" u="none" strike="noStrike">
                          <a:solidFill>
                            <a:srgbClr val="000000"/>
                          </a:solidFill>
                          <a:effectLst/>
                          <a:latin typeface="Arial" panose="020B0604020202020204" pitchFamily="34" charset="0"/>
                        </a:rPr>
                        <a:t> </a:t>
                      </a:r>
                    </a:p>
                  </a:txBody>
                  <a:tcPr marL="5260" marR="5260" marT="5260"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t"/>
                      <a:endParaRPr lang="nl-NL" sz="1050" b="0" i="0" u="none" strike="noStrike">
                        <a:solidFill>
                          <a:srgbClr val="000000"/>
                        </a:solidFill>
                        <a:effectLst/>
                        <a:latin typeface="Arial" panose="020B0604020202020204" pitchFamily="34" charset="0"/>
                      </a:endParaRPr>
                    </a:p>
                  </a:txBody>
                  <a:tcPr marL="5260" marR="5260" marT="5260" marB="0">
                    <a:lnL>
                      <a:noFill/>
                    </a:lnL>
                    <a:lnR>
                      <a:noFill/>
                    </a:lnR>
                    <a:lnT>
                      <a:noFill/>
                    </a:lnT>
                    <a:lnB>
                      <a:noFill/>
                    </a:lnB>
                  </a:tcPr>
                </a:tc>
                <a:extLst>
                  <a:ext uri="{0D108BD9-81ED-4DB2-BD59-A6C34878D82A}">
                    <a16:rowId xmlns:a16="http://schemas.microsoft.com/office/drawing/2014/main" val="3653150555"/>
                  </a:ext>
                </a:extLst>
              </a:tr>
              <a:tr h="152089">
                <a:tc>
                  <a:txBody>
                    <a:bodyPr/>
                    <a:lstStyle/>
                    <a:p>
                      <a:pPr algn="l" fontAlgn="b"/>
                      <a:r>
                        <a:rPr lang="nl-NL" sz="1050" b="0" i="0" u="none" strike="noStrike">
                          <a:solidFill>
                            <a:srgbClr val="000000"/>
                          </a:solidFill>
                          <a:effectLst/>
                          <a:latin typeface="Arial" panose="020B0604020202020204" pitchFamily="34" charset="0"/>
                        </a:rPr>
                        <a:t> </a:t>
                      </a:r>
                    </a:p>
                  </a:txBody>
                  <a:tcPr marL="5260" marR="5260" marT="526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nl-NL" sz="1050" b="0" i="0" u="none" strike="noStrike">
                          <a:solidFill>
                            <a:srgbClr val="000000"/>
                          </a:solidFill>
                          <a:effectLst/>
                          <a:latin typeface="Arial" panose="020B0604020202020204" pitchFamily="34" charset="0"/>
                        </a:rPr>
                        <a:t> </a:t>
                      </a:r>
                    </a:p>
                  </a:txBody>
                  <a:tcPr marL="5260" marR="5260" marT="52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l" fontAlgn="t"/>
                      <a:r>
                        <a:rPr lang="nl-NL" sz="1050" b="0" i="0" u="none" strike="noStrike">
                          <a:solidFill>
                            <a:srgbClr val="000000"/>
                          </a:solidFill>
                          <a:effectLst/>
                          <a:latin typeface="Arial" panose="020B0604020202020204" pitchFamily="34" charset="0"/>
                        </a:rPr>
                        <a:t> </a:t>
                      </a:r>
                    </a:p>
                  </a:txBody>
                  <a:tcPr marL="5260" marR="5260" marT="5260" marB="0">
                    <a:lnL w="6350" cap="flat" cmpd="sng" algn="ctr">
                      <a:solidFill>
                        <a:srgbClr val="000000"/>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algn="l" fontAlgn="t"/>
                      <a:endParaRPr lang="nl-NL" sz="1050" b="0" i="0" u="none" strike="noStrike">
                        <a:solidFill>
                          <a:srgbClr val="000000"/>
                        </a:solidFill>
                        <a:effectLst/>
                        <a:latin typeface="Arial" panose="020B0604020202020204" pitchFamily="34" charset="0"/>
                      </a:endParaRPr>
                    </a:p>
                  </a:txBody>
                  <a:tcPr marL="5260" marR="5260" marT="5260" marB="0">
                    <a:lnL>
                      <a:noFill/>
                    </a:lnL>
                    <a:lnR>
                      <a:noFill/>
                    </a:lnR>
                    <a:lnT>
                      <a:noFill/>
                    </a:lnT>
                    <a:lnB>
                      <a:noFill/>
                    </a:lnB>
                  </a:tcPr>
                </a:tc>
                <a:extLst>
                  <a:ext uri="{0D108BD9-81ED-4DB2-BD59-A6C34878D82A}">
                    <a16:rowId xmlns:a16="http://schemas.microsoft.com/office/drawing/2014/main" val="225175992"/>
                  </a:ext>
                </a:extLst>
              </a:tr>
              <a:tr h="456267">
                <a:tc>
                  <a:txBody>
                    <a:bodyPr/>
                    <a:lstStyle/>
                    <a:p>
                      <a:pPr algn="r" fontAlgn="b"/>
                      <a:r>
                        <a:rPr lang="nl-NL" sz="1050" b="0" i="0" u="none" strike="noStrike">
                          <a:solidFill>
                            <a:srgbClr val="000000"/>
                          </a:solidFill>
                          <a:effectLst/>
                          <a:latin typeface="Arial" panose="020B0604020202020204" pitchFamily="34" charset="0"/>
                        </a:rPr>
                        <a:t>4</a:t>
                      </a:r>
                    </a:p>
                  </a:txBody>
                  <a:tcPr marL="5260" marR="5260" marT="526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nl-NL" sz="1050" b="0" i="0" u="none" strike="noStrike">
                          <a:solidFill>
                            <a:srgbClr val="000000"/>
                          </a:solidFill>
                          <a:effectLst/>
                          <a:latin typeface="Arial" panose="020B0604020202020204" pitchFamily="34" charset="0"/>
                        </a:rPr>
                        <a:t>L&amp;O </a:t>
                      </a:r>
                    </a:p>
                  </a:txBody>
                  <a:tcPr marL="5260" marR="5260" marT="5260" marB="0">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0000"/>
                    </a:solidFill>
                  </a:tcPr>
                </a:tc>
                <a:tc>
                  <a:txBody>
                    <a:bodyPr/>
                    <a:lstStyle/>
                    <a:p>
                      <a:pPr algn="l" fontAlgn="t"/>
                      <a:r>
                        <a:rPr lang="nl-NL" sz="1050" b="0" i="0" u="none" strike="noStrike" dirty="0">
                          <a:solidFill>
                            <a:srgbClr val="000000"/>
                          </a:solidFill>
                          <a:effectLst/>
                          <a:latin typeface="Arial" panose="020B0604020202020204" pitchFamily="34" charset="0"/>
                        </a:rPr>
                        <a:t>optioneel feedback vragenuurtje met Thomas</a:t>
                      </a:r>
                    </a:p>
                  </a:txBody>
                  <a:tcPr marL="5260" marR="5260" marT="52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endParaRPr lang="nl-NL" sz="1050" b="0" i="0" u="none" strike="noStrike">
                        <a:solidFill>
                          <a:srgbClr val="000000"/>
                        </a:solidFill>
                        <a:effectLst/>
                        <a:latin typeface="Arial" panose="020B0604020202020204" pitchFamily="34" charset="0"/>
                      </a:endParaRPr>
                    </a:p>
                  </a:txBody>
                  <a:tcPr marL="5260" marR="5260" marT="5260" marB="0">
                    <a:lnL w="12700" cap="flat" cmpd="sng" algn="ctr">
                      <a:solidFill>
                        <a:schemeClr val="tx1"/>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900983048"/>
                  </a:ext>
                </a:extLst>
              </a:tr>
              <a:tr h="152089">
                <a:tc>
                  <a:txBody>
                    <a:bodyPr/>
                    <a:lstStyle/>
                    <a:p>
                      <a:pPr algn="r" fontAlgn="b"/>
                      <a:r>
                        <a:rPr lang="nl-NL" sz="1050" b="0" i="0" u="none" strike="noStrike">
                          <a:solidFill>
                            <a:srgbClr val="000000"/>
                          </a:solidFill>
                          <a:effectLst/>
                          <a:latin typeface="Arial" panose="020B0604020202020204" pitchFamily="34" charset="0"/>
                        </a:rPr>
                        <a:t>5</a:t>
                      </a:r>
                    </a:p>
                  </a:txBody>
                  <a:tcPr marL="5260" marR="5260" marT="526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nl-NL" sz="1050" b="0" i="0" u="none" strike="noStrike">
                          <a:solidFill>
                            <a:srgbClr val="000000"/>
                          </a:solidFill>
                          <a:effectLst/>
                          <a:latin typeface="Arial" panose="020B0604020202020204" pitchFamily="34" charset="0"/>
                        </a:rPr>
                        <a:t> </a:t>
                      </a:r>
                    </a:p>
                  </a:txBody>
                  <a:tcPr marL="5260" marR="5260" marT="52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t"/>
                      <a:r>
                        <a:rPr lang="nl-NL" sz="1050" b="0" i="0" u="none" strike="noStrike">
                          <a:solidFill>
                            <a:srgbClr val="000000"/>
                          </a:solidFill>
                          <a:effectLst/>
                          <a:latin typeface="Arial" panose="020B0604020202020204" pitchFamily="34" charset="0"/>
                        </a:rPr>
                        <a:t> </a:t>
                      </a:r>
                    </a:p>
                  </a:txBody>
                  <a:tcPr marL="5260" marR="5260" marT="5260" marB="0">
                    <a:lnL w="635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algn="l" fontAlgn="t"/>
                      <a:endParaRPr lang="nl-NL" sz="1050" b="0" i="0" u="none" strike="noStrike">
                        <a:solidFill>
                          <a:srgbClr val="000000"/>
                        </a:solidFill>
                        <a:effectLst/>
                        <a:latin typeface="Arial" panose="020B0604020202020204" pitchFamily="34" charset="0"/>
                      </a:endParaRPr>
                    </a:p>
                  </a:txBody>
                  <a:tcPr marL="5260" marR="5260" marT="5260" marB="0">
                    <a:lnL>
                      <a:noFill/>
                    </a:lnL>
                    <a:lnR>
                      <a:noFill/>
                    </a:lnR>
                    <a:lnT>
                      <a:noFill/>
                    </a:lnT>
                    <a:lnB>
                      <a:noFill/>
                    </a:lnB>
                  </a:tcPr>
                </a:tc>
                <a:extLst>
                  <a:ext uri="{0D108BD9-81ED-4DB2-BD59-A6C34878D82A}">
                    <a16:rowId xmlns:a16="http://schemas.microsoft.com/office/drawing/2014/main" val="508176559"/>
                  </a:ext>
                </a:extLst>
              </a:tr>
              <a:tr h="152089">
                <a:tc>
                  <a:txBody>
                    <a:bodyPr/>
                    <a:lstStyle/>
                    <a:p>
                      <a:pPr algn="l" fontAlgn="b"/>
                      <a:r>
                        <a:rPr lang="nl-NL" sz="1050" b="0" i="0" u="none" strike="noStrike">
                          <a:solidFill>
                            <a:srgbClr val="000000"/>
                          </a:solidFill>
                          <a:effectLst/>
                          <a:latin typeface="Arial" panose="020B0604020202020204" pitchFamily="34" charset="0"/>
                        </a:rPr>
                        <a:t> </a:t>
                      </a:r>
                    </a:p>
                  </a:txBody>
                  <a:tcPr marL="5260" marR="5260" marT="526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nl-NL" sz="1050" b="0" i="0" u="none" strike="noStrike">
                          <a:solidFill>
                            <a:srgbClr val="000000"/>
                          </a:solidFill>
                          <a:effectLst/>
                          <a:latin typeface="Arial" panose="020B0604020202020204" pitchFamily="34" charset="0"/>
                        </a:rPr>
                        <a:t> </a:t>
                      </a:r>
                    </a:p>
                  </a:txBody>
                  <a:tcPr marL="5260" marR="5260" marT="52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t"/>
                      <a:endParaRPr lang="nl-NL" sz="1050" b="0" i="0" u="none" strike="noStrike">
                        <a:solidFill>
                          <a:srgbClr val="000000"/>
                        </a:solidFill>
                        <a:effectLst/>
                        <a:latin typeface="Arial" panose="020B0604020202020204" pitchFamily="34" charset="0"/>
                      </a:endParaRPr>
                    </a:p>
                  </a:txBody>
                  <a:tcPr marL="5260" marR="5260" marT="5260"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t"/>
                      <a:endParaRPr lang="nl-NL" sz="1050" b="0" i="0" u="none" strike="noStrike">
                        <a:solidFill>
                          <a:srgbClr val="000000"/>
                        </a:solidFill>
                        <a:effectLst/>
                        <a:latin typeface="Arial" panose="020B0604020202020204" pitchFamily="34" charset="0"/>
                      </a:endParaRPr>
                    </a:p>
                  </a:txBody>
                  <a:tcPr marL="5260" marR="5260" marT="5260" marB="0">
                    <a:lnL>
                      <a:noFill/>
                    </a:lnL>
                    <a:lnR>
                      <a:noFill/>
                    </a:lnR>
                    <a:lnT>
                      <a:noFill/>
                    </a:lnT>
                    <a:lnB>
                      <a:noFill/>
                    </a:lnB>
                  </a:tcPr>
                </a:tc>
                <a:extLst>
                  <a:ext uri="{0D108BD9-81ED-4DB2-BD59-A6C34878D82A}">
                    <a16:rowId xmlns:a16="http://schemas.microsoft.com/office/drawing/2014/main" val="2448153664"/>
                  </a:ext>
                </a:extLst>
              </a:tr>
              <a:tr h="158173">
                <a:tc>
                  <a:txBody>
                    <a:bodyPr/>
                    <a:lstStyle/>
                    <a:p>
                      <a:pPr algn="r" fontAlgn="b"/>
                      <a:r>
                        <a:rPr lang="nl-NL" sz="1050" b="0" i="0" u="none" strike="noStrike">
                          <a:solidFill>
                            <a:srgbClr val="000000"/>
                          </a:solidFill>
                          <a:effectLst/>
                          <a:latin typeface="Arial" panose="020B0604020202020204" pitchFamily="34" charset="0"/>
                        </a:rPr>
                        <a:t>6</a:t>
                      </a:r>
                    </a:p>
                  </a:txBody>
                  <a:tcPr marL="5260" marR="5260" marT="526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l" fontAlgn="t"/>
                      <a:r>
                        <a:rPr lang="nl-NL" sz="1050" b="0" i="0" u="none" strike="noStrike">
                          <a:solidFill>
                            <a:srgbClr val="000000"/>
                          </a:solidFill>
                          <a:effectLst/>
                          <a:latin typeface="Arial" panose="020B0604020202020204" pitchFamily="34" charset="0"/>
                        </a:rPr>
                        <a:t> </a:t>
                      </a:r>
                    </a:p>
                  </a:txBody>
                  <a:tcPr marL="5260" marR="5260" marT="52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l" fontAlgn="t"/>
                      <a:endParaRPr lang="nl-NL" sz="1050" b="0" i="0" u="none" strike="noStrike">
                        <a:solidFill>
                          <a:srgbClr val="000000"/>
                        </a:solidFill>
                        <a:effectLst/>
                        <a:latin typeface="Arial" panose="020B0604020202020204" pitchFamily="34" charset="0"/>
                      </a:endParaRPr>
                    </a:p>
                  </a:txBody>
                  <a:tcPr marL="5260" marR="5260" marT="5260" marB="0">
                    <a:lnL w="6350" cap="flat" cmpd="sng" algn="ctr">
                      <a:solidFill>
                        <a:srgbClr val="000000"/>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tcPr>
                </a:tc>
                <a:tc>
                  <a:txBody>
                    <a:bodyPr/>
                    <a:lstStyle/>
                    <a:p>
                      <a:pPr algn="l" fontAlgn="t"/>
                      <a:endParaRPr lang="nl-NL" sz="1050" b="0" i="0" u="none" strike="noStrike">
                        <a:solidFill>
                          <a:srgbClr val="000000"/>
                        </a:solidFill>
                        <a:effectLst/>
                        <a:latin typeface="Arial" panose="020B0604020202020204" pitchFamily="34" charset="0"/>
                      </a:endParaRPr>
                    </a:p>
                  </a:txBody>
                  <a:tcPr marL="5260" marR="5260" marT="5260" marB="0">
                    <a:lnL>
                      <a:noFill/>
                    </a:lnL>
                    <a:lnR>
                      <a:noFill/>
                    </a:lnR>
                    <a:lnT>
                      <a:noFill/>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384257801"/>
                  </a:ext>
                </a:extLst>
              </a:tr>
              <a:tr h="164257">
                <a:tc>
                  <a:txBody>
                    <a:bodyPr/>
                    <a:lstStyle/>
                    <a:p>
                      <a:pPr algn="l" fontAlgn="b"/>
                      <a:r>
                        <a:rPr lang="nl-NL" sz="1050" b="0" i="0" u="none" strike="noStrike">
                          <a:solidFill>
                            <a:srgbClr val="000000"/>
                          </a:solidFill>
                          <a:effectLst/>
                          <a:latin typeface="Arial" panose="020B0604020202020204" pitchFamily="34" charset="0"/>
                        </a:rPr>
                        <a:t> </a:t>
                      </a:r>
                    </a:p>
                  </a:txBody>
                  <a:tcPr marL="5260" marR="5260" marT="526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E2EFDA"/>
                    </a:solidFill>
                  </a:tcPr>
                </a:tc>
                <a:tc>
                  <a:txBody>
                    <a:bodyPr/>
                    <a:lstStyle/>
                    <a:p>
                      <a:pPr algn="l" fontAlgn="t"/>
                      <a:r>
                        <a:rPr lang="nl-NL" sz="1050" b="0" i="0" u="none" strike="noStrike">
                          <a:solidFill>
                            <a:srgbClr val="000000"/>
                          </a:solidFill>
                          <a:effectLst/>
                          <a:latin typeface="Arial" panose="020B0604020202020204" pitchFamily="34" charset="0"/>
                        </a:rPr>
                        <a:t> </a:t>
                      </a:r>
                    </a:p>
                  </a:txBody>
                  <a:tcPr marL="5260" marR="5260" marT="52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9D9D9"/>
                    </a:solidFill>
                  </a:tcPr>
                </a:tc>
                <a:tc>
                  <a:txBody>
                    <a:bodyPr/>
                    <a:lstStyle/>
                    <a:p>
                      <a:pPr algn="l" fontAlgn="t"/>
                      <a:r>
                        <a:rPr lang="nl-NL" sz="1050" b="0" i="0" u="none" strike="noStrike">
                          <a:solidFill>
                            <a:srgbClr val="000000"/>
                          </a:solidFill>
                          <a:effectLst/>
                          <a:latin typeface="Arial" panose="020B0604020202020204" pitchFamily="34" charset="0"/>
                        </a:rPr>
                        <a:t> </a:t>
                      </a:r>
                    </a:p>
                  </a:txBody>
                  <a:tcPr marL="5260" marR="5260" marT="5260" marB="0">
                    <a:lnL w="6350" cap="flat" cmpd="sng"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E2EFDA"/>
                    </a:solidFill>
                  </a:tcPr>
                </a:tc>
                <a:tc>
                  <a:txBody>
                    <a:bodyPr/>
                    <a:lstStyle/>
                    <a:p>
                      <a:pPr algn="l" fontAlgn="t"/>
                      <a:r>
                        <a:rPr lang="nl-NL" sz="1050" b="0" i="0" u="none" strike="noStrike">
                          <a:solidFill>
                            <a:srgbClr val="000000"/>
                          </a:solidFill>
                          <a:effectLst/>
                          <a:latin typeface="Arial" panose="020B0604020202020204" pitchFamily="34" charset="0"/>
                        </a:rPr>
                        <a:t> </a:t>
                      </a:r>
                    </a:p>
                  </a:txBody>
                  <a:tcPr marL="5260" marR="5260" marT="5260" marB="0">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184154825"/>
                  </a:ext>
                </a:extLst>
              </a:tr>
              <a:tr h="164257">
                <a:tc>
                  <a:txBody>
                    <a:bodyPr/>
                    <a:lstStyle/>
                    <a:p>
                      <a:pPr algn="l" fontAlgn="b"/>
                      <a:r>
                        <a:rPr lang="nl-NL" sz="1050" b="1" i="0" u="none" strike="noStrike">
                          <a:solidFill>
                            <a:srgbClr val="000000"/>
                          </a:solidFill>
                          <a:effectLst/>
                          <a:latin typeface="Arial" panose="020B0604020202020204" pitchFamily="34" charset="0"/>
                        </a:rPr>
                        <a:t>vrijdag 27-03</a:t>
                      </a:r>
                    </a:p>
                  </a:txBody>
                  <a:tcPr marL="5260" marR="5260" marT="526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l" fontAlgn="t"/>
                      <a:r>
                        <a:rPr lang="nl-NL" sz="1050" b="0" i="0" u="none" strike="noStrike">
                          <a:solidFill>
                            <a:srgbClr val="000000"/>
                          </a:solidFill>
                          <a:effectLst/>
                          <a:latin typeface="Arial" panose="020B0604020202020204" pitchFamily="34" charset="0"/>
                        </a:rPr>
                        <a:t> </a:t>
                      </a:r>
                    </a:p>
                  </a:txBody>
                  <a:tcPr marL="5260" marR="5260" marT="52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rgbClr val="E7E6E6"/>
                    </a:solidFill>
                  </a:tcPr>
                </a:tc>
                <a:tc>
                  <a:txBody>
                    <a:bodyPr/>
                    <a:lstStyle/>
                    <a:p>
                      <a:pPr algn="l" fontAlgn="t"/>
                      <a:endParaRPr lang="nl-NL" sz="1050" b="0" i="0" u="none" strike="noStrike">
                        <a:solidFill>
                          <a:srgbClr val="000000"/>
                        </a:solidFill>
                        <a:effectLst/>
                        <a:latin typeface="Arial" panose="020B0604020202020204" pitchFamily="34" charset="0"/>
                      </a:endParaRPr>
                    </a:p>
                  </a:txBody>
                  <a:tcPr marL="5260" marR="5260" marT="5260" marB="0">
                    <a:lnL w="6350" cap="flat" cmpd="sng"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a:noFill/>
                    </a:lnB>
                  </a:tcPr>
                </a:tc>
                <a:tc>
                  <a:txBody>
                    <a:bodyPr/>
                    <a:lstStyle/>
                    <a:p>
                      <a:pPr algn="l" fontAlgn="t"/>
                      <a:endParaRPr lang="nl-NL" sz="1050" b="0" i="0" u="none" strike="noStrike">
                        <a:solidFill>
                          <a:srgbClr val="000000"/>
                        </a:solidFill>
                        <a:effectLst/>
                        <a:latin typeface="Arial" panose="020B0604020202020204" pitchFamily="34" charset="0"/>
                      </a:endParaRPr>
                    </a:p>
                  </a:txBody>
                  <a:tcPr marL="5260" marR="5260" marT="5260" marB="0">
                    <a:lnL>
                      <a:noFill/>
                    </a:lnL>
                    <a:lnR>
                      <a:noFill/>
                    </a:lnR>
                    <a:lnT w="25400"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87245879"/>
                  </a:ext>
                </a:extLst>
              </a:tr>
              <a:tr h="395432">
                <a:tc rowSpan="2">
                  <a:txBody>
                    <a:bodyPr/>
                    <a:lstStyle/>
                    <a:p>
                      <a:pPr algn="r" fontAlgn="b"/>
                      <a:r>
                        <a:rPr lang="nl-NL" sz="1050" b="0" i="0" u="none" strike="noStrike">
                          <a:solidFill>
                            <a:srgbClr val="000000"/>
                          </a:solidFill>
                          <a:effectLst/>
                          <a:latin typeface="Arial" panose="020B0604020202020204" pitchFamily="34" charset="0"/>
                        </a:rPr>
                        <a:t>1</a:t>
                      </a:r>
                    </a:p>
                  </a:txBody>
                  <a:tcPr marL="5260" marR="5260" marT="526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2">
                  <a:txBody>
                    <a:bodyPr/>
                    <a:lstStyle/>
                    <a:p>
                      <a:pPr algn="l" fontAlgn="t"/>
                      <a:r>
                        <a:rPr lang="nl-NL" sz="1050" b="0" i="0" u="none" strike="noStrike">
                          <a:solidFill>
                            <a:srgbClr val="000000"/>
                          </a:solidFill>
                          <a:effectLst/>
                          <a:latin typeface="Arial" panose="020B0604020202020204" pitchFamily="34" charset="0"/>
                        </a:rPr>
                        <a:t>L&amp;O </a:t>
                      </a:r>
                    </a:p>
                  </a:txBody>
                  <a:tcPr marL="5260" marR="5260" marT="52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0000"/>
                    </a:solidFill>
                  </a:tcPr>
                </a:tc>
                <a:tc>
                  <a:txBody>
                    <a:bodyPr/>
                    <a:lstStyle/>
                    <a:p>
                      <a:pPr algn="l" fontAlgn="t"/>
                      <a:r>
                        <a:rPr lang="nl-NL" sz="1050" b="0" i="0" u="none" strike="noStrike">
                          <a:solidFill>
                            <a:srgbClr val="000000"/>
                          </a:solidFill>
                          <a:effectLst/>
                          <a:latin typeface="Arial" panose="020B0604020202020204" pitchFamily="34" charset="0"/>
                        </a:rPr>
                        <a:t>Pascalle IBM gesprek met Mathijs</a:t>
                      </a:r>
                    </a:p>
                  </a:txBody>
                  <a:tcPr marL="5260" marR="5260" marT="5260"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t"/>
                      <a:r>
                        <a:rPr lang="nl-NL" sz="1050" b="0" i="0" u="none" strike="noStrike">
                          <a:solidFill>
                            <a:srgbClr val="000000"/>
                          </a:solidFill>
                          <a:effectLst/>
                          <a:latin typeface="Arial" panose="020B0604020202020204" pitchFamily="34" charset="0"/>
                        </a:rPr>
                        <a:t>Thomas IBM gesprek met Maaike</a:t>
                      </a:r>
                    </a:p>
                  </a:txBody>
                  <a:tcPr marL="5260" marR="5260" marT="5260" marB="0">
                    <a:lnL>
                      <a:noFill/>
                    </a:lnL>
                    <a:lnR>
                      <a:noFill/>
                    </a:lnR>
                    <a:lnT>
                      <a:noFill/>
                    </a:lnT>
                    <a:lnB>
                      <a:noFill/>
                    </a:lnB>
                  </a:tcPr>
                </a:tc>
                <a:extLst>
                  <a:ext uri="{0D108BD9-81ED-4DB2-BD59-A6C34878D82A}">
                    <a16:rowId xmlns:a16="http://schemas.microsoft.com/office/drawing/2014/main" val="747267642"/>
                  </a:ext>
                </a:extLst>
              </a:tr>
              <a:tr h="152089">
                <a:tc vMerge="1">
                  <a:txBody>
                    <a:bodyPr/>
                    <a:lstStyle/>
                    <a:p>
                      <a:endParaRPr lang="nl-NL"/>
                    </a:p>
                  </a:txBody>
                  <a:tcPr/>
                </a:tc>
                <a:tc vMerge="1">
                  <a:txBody>
                    <a:bodyPr/>
                    <a:lstStyle/>
                    <a:p>
                      <a:endParaRPr lang="nl-NL"/>
                    </a:p>
                  </a:txBody>
                  <a:tcPr/>
                </a:tc>
                <a:tc>
                  <a:txBody>
                    <a:bodyPr/>
                    <a:lstStyle/>
                    <a:p>
                      <a:pPr algn="l" fontAlgn="t"/>
                      <a:r>
                        <a:rPr lang="nl-NL" sz="1050" b="0" i="0" u="none" strike="noStrike">
                          <a:solidFill>
                            <a:srgbClr val="000000"/>
                          </a:solidFill>
                          <a:effectLst/>
                          <a:latin typeface="Arial" panose="020B0604020202020204" pitchFamily="34" charset="0"/>
                        </a:rPr>
                        <a:t>Maud</a:t>
                      </a:r>
                    </a:p>
                  </a:txBody>
                  <a:tcPr marL="5260" marR="5260" marT="5260"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t"/>
                      <a:r>
                        <a:rPr lang="nl-NL" sz="1050" b="0" i="0" u="none" strike="noStrike">
                          <a:solidFill>
                            <a:srgbClr val="000000"/>
                          </a:solidFill>
                          <a:effectLst/>
                          <a:latin typeface="Arial" panose="020B0604020202020204" pitchFamily="34" charset="0"/>
                        </a:rPr>
                        <a:t>Manon</a:t>
                      </a:r>
                    </a:p>
                  </a:txBody>
                  <a:tcPr marL="5260" marR="5260" marT="5260" marB="0">
                    <a:lnL>
                      <a:noFill/>
                    </a:lnL>
                    <a:lnR>
                      <a:noFill/>
                    </a:lnR>
                    <a:lnT>
                      <a:noFill/>
                    </a:lnT>
                    <a:lnB>
                      <a:noFill/>
                    </a:lnB>
                  </a:tcPr>
                </a:tc>
                <a:extLst>
                  <a:ext uri="{0D108BD9-81ED-4DB2-BD59-A6C34878D82A}">
                    <a16:rowId xmlns:a16="http://schemas.microsoft.com/office/drawing/2014/main" val="792110616"/>
                  </a:ext>
                </a:extLst>
              </a:tr>
              <a:tr h="407598">
                <a:tc>
                  <a:txBody>
                    <a:bodyPr/>
                    <a:lstStyle/>
                    <a:p>
                      <a:pPr algn="r" fontAlgn="b"/>
                      <a:r>
                        <a:rPr lang="nl-NL" sz="1050" b="0" i="0" u="none" strike="noStrike">
                          <a:solidFill>
                            <a:srgbClr val="000000"/>
                          </a:solidFill>
                          <a:effectLst/>
                          <a:latin typeface="Arial" panose="020B0604020202020204" pitchFamily="34" charset="0"/>
                        </a:rPr>
                        <a:t>2</a:t>
                      </a:r>
                    </a:p>
                  </a:txBody>
                  <a:tcPr marL="5260" marR="5260" marT="526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nl-NL" sz="1050" b="0" i="0" u="none" strike="noStrike">
                          <a:solidFill>
                            <a:srgbClr val="000000"/>
                          </a:solidFill>
                          <a:effectLst/>
                          <a:latin typeface="Arial" panose="020B0604020202020204" pitchFamily="34" charset="0"/>
                        </a:rPr>
                        <a:t>IBS</a:t>
                      </a:r>
                    </a:p>
                  </a:txBody>
                  <a:tcPr marL="5260" marR="5260" marT="52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l" fontAlgn="t"/>
                      <a:r>
                        <a:rPr lang="nl-NL" sz="1050" b="0" i="0" u="none" strike="noStrike">
                          <a:solidFill>
                            <a:srgbClr val="000000"/>
                          </a:solidFill>
                          <a:effectLst/>
                          <a:latin typeface="Arial" panose="020B0604020202020204" pitchFamily="34" charset="0"/>
                        </a:rPr>
                        <a:t>Thomas optioneel IBS spreekuur </a:t>
                      </a:r>
                    </a:p>
                  </a:txBody>
                  <a:tcPr marL="5260" marR="5260" marT="5260"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t"/>
                      <a:r>
                        <a:rPr lang="nl-NL" sz="1050" b="0" i="0" u="none" strike="noStrike">
                          <a:solidFill>
                            <a:srgbClr val="000000"/>
                          </a:solidFill>
                          <a:effectLst/>
                          <a:latin typeface="Arial" panose="020B0604020202020204" pitchFamily="34" charset="0"/>
                        </a:rPr>
                        <a:t>Marieke optioneel IBS spreekuur </a:t>
                      </a:r>
                    </a:p>
                  </a:txBody>
                  <a:tcPr marL="5260" marR="5260" marT="5260" marB="0">
                    <a:lnL>
                      <a:noFill/>
                    </a:lnL>
                    <a:lnR>
                      <a:noFill/>
                    </a:lnR>
                    <a:lnT>
                      <a:noFill/>
                    </a:lnT>
                    <a:lnB>
                      <a:noFill/>
                    </a:lnB>
                  </a:tcPr>
                </a:tc>
                <a:extLst>
                  <a:ext uri="{0D108BD9-81ED-4DB2-BD59-A6C34878D82A}">
                    <a16:rowId xmlns:a16="http://schemas.microsoft.com/office/drawing/2014/main" val="2528420935"/>
                  </a:ext>
                </a:extLst>
              </a:tr>
              <a:tr h="152089">
                <a:tc>
                  <a:txBody>
                    <a:bodyPr/>
                    <a:lstStyle/>
                    <a:p>
                      <a:pPr algn="l" fontAlgn="b"/>
                      <a:r>
                        <a:rPr lang="nl-NL" sz="1050" b="0" i="0" u="none" strike="noStrike">
                          <a:solidFill>
                            <a:srgbClr val="000000"/>
                          </a:solidFill>
                          <a:effectLst/>
                          <a:latin typeface="Arial" panose="020B0604020202020204" pitchFamily="34" charset="0"/>
                        </a:rPr>
                        <a:t> </a:t>
                      </a:r>
                    </a:p>
                  </a:txBody>
                  <a:tcPr marL="5260" marR="5260" marT="526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nl-NL" sz="1050" b="0" i="0" u="none" strike="noStrike">
                          <a:solidFill>
                            <a:srgbClr val="000000"/>
                          </a:solidFill>
                          <a:effectLst/>
                          <a:latin typeface="Arial" panose="020B0604020202020204" pitchFamily="34" charset="0"/>
                        </a:rPr>
                        <a:t> </a:t>
                      </a:r>
                    </a:p>
                  </a:txBody>
                  <a:tcPr marL="5260" marR="5260" marT="52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7E6E6"/>
                    </a:solidFill>
                  </a:tcPr>
                </a:tc>
                <a:tc>
                  <a:txBody>
                    <a:bodyPr/>
                    <a:lstStyle/>
                    <a:p>
                      <a:pPr algn="l" fontAlgn="t"/>
                      <a:endParaRPr lang="nl-NL" sz="1050" b="0" i="0" u="none" strike="noStrike">
                        <a:solidFill>
                          <a:srgbClr val="000000"/>
                        </a:solidFill>
                        <a:effectLst/>
                        <a:latin typeface="Arial" panose="020B0604020202020204" pitchFamily="34" charset="0"/>
                      </a:endParaRPr>
                    </a:p>
                  </a:txBody>
                  <a:tcPr marL="5260" marR="5260" marT="5260"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t"/>
                      <a:endParaRPr lang="nl-NL" sz="1050" b="0" i="0" u="none" strike="noStrike">
                        <a:solidFill>
                          <a:srgbClr val="000000"/>
                        </a:solidFill>
                        <a:effectLst/>
                        <a:latin typeface="Arial" panose="020B0604020202020204" pitchFamily="34" charset="0"/>
                      </a:endParaRPr>
                    </a:p>
                  </a:txBody>
                  <a:tcPr marL="5260" marR="5260" marT="5260" marB="0">
                    <a:lnL>
                      <a:noFill/>
                    </a:lnL>
                    <a:lnR>
                      <a:noFill/>
                    </a:lnR>
                    <a:lnT>
                      <a:noFill/>
                    </a:lnT>
                    <a:lnB>
                      <a:noFill/>
                    </a:lnB>
                  </a:tcPr>
                </a:tc>
                <a:extLst>
                  <a:ext uri="{0D108BD9-81ED-4DB2-BD59-A6C34878D82A}">
                    <a16:rowId xmlns:a16="http://schemas.microsoft.com/office/drawing/2014/main" val="1770618007"/>
                  </a:ext>
                </a:extLst>
              </a:tr>
              <a:tr h="152089">
                <a:tc>
                  <a:txBody>
                    <a:bodyPr/>
                    <a:lstStyle/>
                    <a:p>
                      <a:pPr algn="r" fontAlgn="b"/>
                      <a:r>
                        <a:rPr lang="nl-NL" sz="1050" b="0" i="0" u="none" strike="noStrike">
                          <a:solidFill>
                            <a:srgbClr val="000000"/>
                          </a:solidFill>
                          <a:effectLst/>
                          <a:latin typeface="Arial" panose="020B0604020202020204" pitchFamily="34" charset="0"/>
                        </a:rPr>
                        <a:t>3</a:t>
                      </a:r>
                    </a:p>
                  </a:txBody>
                  <a:tcPr marL="5260" marR="5260" marT="526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nl-NL" sz="1050" b="0" i="0" u="none" strike="noStrike">
                          <a:solidFill>
                            <a:srgbClr val="000000"/>
                          </a:solidFill>
                          <a:effectLst/>
                          <a:latin typeface="Arial" panose="020B0604020202020204" pitchFamily="34" charset="0"/>
                        </a:rPr>
                        <a:t>IBS</a:t>
                      </a:r>
                    </a:p>
                  </a:txBody>
                  <a:tcPr marL="5260" marR="5260" marT="52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l" fontAlgn="t"/>
                      <a:r>
                        <a:rPr lang="nl-NL" sz="1050" b="0" i="0" u="none" strike="noStrike">
                          <a:solidFill>
                            <a:srgbClr val="000000"/>
                          </a:solidFill>
                          <a:effectLst/>
                          <a:latin typeface="Arial" panose="020B0604020202020204" pitchFamily="34" charset="0"/>
                        </a:rPr>
                        <a:t>Marieke idem </a:t>
                      </a:r>
                    </a:p>
                  </a:txBody>
                  <a:tcPr marL="5260" marR="5260" marT="5260"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t"/>
                      <a:r>
                        <a:rPr lang="nl-NL" sz="1050" b="0" i="0" u="none" strike="noStrike">
                          <a:solidFill>
                            <a:srgbClr val="000000"/>
                          </a:solidFill>
                          <a:effectLst/>
                          <a:latin typeface="Arial" panose="020B0604020202020204" pitchFamily="34" charset="0"/>
                        </a:rPr>
                        <a:t>Thomas idem </a:t>
                      </a:r>
                    </a:p>
                  </a:txBody>
                  <a:tcPr marL="5260" marR="5260" marT="5260" marB="0">
                    <a:lnL>
                      <a:noFill/>
                    </a:lnL>
                    <a:lnR>
                      <a:noFill/>
                    </a:lnR>
                    <a:lnT>
                      <a:noFill/>
                    </a:lnT>
                    <a:lnB>
                      <a:noFill/>
                    </a:lnB>
                  </a:tcPr>
                </a:tc>
                <a:extLst>
                  <a:ext uri="{0D108BD9-81ED-4DB2-BD59-A6C34878D82A}">
                    <a16:rowId xmlns:a16="http://schemas.microsoft.com/office/drawing/2014/main" val="1425610912"/>
                  </a:ext>
                </a:extLst>
              </a:tr>
              <a:tr h="152089">
                <a:tc>
                  <a:txBody>
                    <a:bodyPr/>
                    <a:lstStyle/>
                    <a:p>
                      <a:pPr algn="l" fontAlgn="b"/>
                      <a:r>
                        <a:rPr lang="nl-NL" sz="1050" b="0" i="0" u="none" strike="noStrike">
                          <a:solidFill>
                            <a:srgbClr val="000000"/>
                          </a:solidFill>
                          <a:effectLst/>
                          <a:latin typeface="Arial" panose="020B0604020202020204" pitchFamily="34" charset="0"/>
                        </a:rPr>
                        <a:t> </a:t>
                      </a:r>
                    </a:p>
                  </a:txBody>
                  <a:tcPr marL="5260" marR="5260" marT="526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nl-NL" sz="1050" b="0" i="0" u="none" strike="noStrike">
                          <a:solidFill>
                            <a:srgbClr val="000000"/>
                          </a:solidFill>
                          <a:effectLst/>
                          <a:latin typeface="Arial" panose="020B0604020202020204" pitchFamily="34" charset="0"/>
                        </a:rPr>
                        <a:t> </a:t>
                      </a:r>
                    </a:p>
                  </a:txBody>
                  <a:tcPr marL="5260" marR="5260" marT="52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7E6E6"/>
                    </a:solidFill>
                  </a:tcPr>
                </a:tc>
                <a:tc>
                  <a:txBody>
                    <a:bodyPr/>
                    <a:lstStyle/>
                    <a:p>
                      <a:pPr algn="l" fontAlgn="t"/>
                      <a:r>
                        <a:rPr lang="nl-NL" sz="1050" b="0" i="0" u="none" strike="noStrike">
                          <a:solidFill>
                            <a:srgbClr val="000000"/>
                          </a:solidFill>
                          <a:effectLst/>
                          <a:latin typeface="Arial" panose="020B0604020202020204" pitchFamily="34" charset="0"/>
                        </a:rPr>
                        <a:t> </a:t>
                      </a:r>
                    </a:p>
                  </a:txBody>
                  <a:tcPr marL="5260" marR="5260" marT="5260"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t"/>
                      <a:endParaRPr lang="nl-NL" sz="1050" b="0" i="0" u="none" strike="noStrike">
                        <a:solidFill>
                          <a:srgbClr val="000000"/>
                        </a:solidFill>
                        <a:effectLst/>
                        <a:latin typeface="Arial" panose="020B0604020202020204" pitchFamily="34" charset="0"/>
                      </a:endParaRPr>
                    </a:p>
                  </a:txBody>
                  <a:tcPr marL="5260" marR="5260" marT="5260" marB="0">
                    <a:lnL>
                      <a:noFill/>
                    </a:lnL>
                    <a:lnR>
                      <a:noFill/>
                    </a:lnR>
                    <a:lnT>
                      <a:noFill/>
                    </a:lnT>
                    <a:lnB>
                      <a:noFill/>
                    </a:lnB>
                  </a:tcPr>
                </a:tc>
                <a:extLst>
                  <a:ext uri="{0D108BD9-81ED-4DB2-BD59-A6C34878D82A}">
                    <a16:rowId xmlns:a16="http://schemas.microsoft.com/office/drawing/2014/main" val="1084960955"/>
                  </a:ext>
                </a:extLst>
              </a:tr>
              <a:tr h="152089">
                <a:tc>
                  <a:txBody>
                    <a:bodyPr/>
                    <a:lstStyle/>
                    <a:p>
                      <a:pPr algn="l" fontAlgn="b"/>
                      <a:endParaRPr lang="nl-NL" sz="1050" b="0" i="0" u="none" strike="noStrike">
                        <a:solidFill>
                          <a:srgbClr val="000000"/>
                        </a:solidFill>
                        <a:effectLst/>
                        <a:latin typeface="Arial" panose="020B0604020202020204" pitchFamily="34" charset="0"/>
                      </a:endParaRPr>
                    </a:p>
                  </a:txBody>
                  <a:tcPr marL="5260" marR="5260" marT="5260" marB="0" anchor="b">
                    <a:lnL>
                      <a:noFill/>
                    </a:lnL>
                    <a:lnR>
                      <a:noFill/>
                    </a:lnR>
                    <a:lnT>
                      <a:noFill/>
                    </a:lnT>
                    <a:lnB>
                      <a:noFill/>
                    </a:lnB>
                  </a:tcPr>
                </a:tc>
                <a:tc>
                  <a:txBody>
                    <a:bodyPr/>
                    <a:lstStyle/>
                    <a:p>
                      <a:pPr algn="l" fontAlgn="t"/>
                      <a:endParaRPr lang="nl-NL" sz="1050" b="0" i="0" u="none" strike="noStrike">
                        <a:solidFill>
                          <a:srgbClr val="000000"/>
                        </a:solidFill>
                        <a:effectLst/>
                        <a:latin typeface="Arial" panose="020B0604020202020204" pitchFamily="34" charset="0"/>
                      </a:endParaRPr>
                    </a:p>
                  </a:txBody>
                  <a:tcPr marL="5260" marR="5260" marT="5260" marB="0">
                    <a:lnL>
                      <a:noFill/>
                    </a:lnL>
                    <a:lnR>
                      <a:noFill/>
                    </a:lnR>
                    <a:lnT>
                      <a:noFill/>
                    </a:lnT>
                    <a:lnB>
                      <a:noFill/>
                    </a:lnB>
                  </a:tcPr>
                </a:tc>
                <a:tc>
                  <a:txBody>
                    <a:bodyPr/>
                    <a:lstStyle/>
                    <a:p>
                      <a:pPr algn="l" fontAlgn="t"/>
                      <a:endParaRPr lang="nl-NL" sz="1050" b="0" i="0" u="none" strike="noStrike">
                        <a:solidFill>
                          <a:srgbClr val="000000"/>
                        </a:solidFill>
                        <a:effectLst/>
                        <a:latin typeface="Arial" panose="020B0604020202020204" pitchFamily="34" charset="0"/>
                      </a:endParaRPr>
                    </a:p>
                  </a:txBody>
                  <a:tcPr marL="5260" marR="5260" marT="5260" marB="0">
                    <a:lnL>
                      <a:noFill/>
                    </a:lnL>
                    <a:lnR>
                      <a:noFill/>
                    </a:lnR>
                    <a:lnT>
                      <a:noFill/>
                    </a:lnT>
                    <a:lnB>
                      <a:noFill/>
                    </a:lnB>
                  </a:tcPr>
                </a:tc>
                <a:tc>
                  <a:txBody>
                    <a:bodyPr/>
                    <a:lstStyle/>
                    <a:p>
                      <a:pPr algn="l" fontAlgn="t"/>
                      <a:endParaRPr lang="nl-NL" sz="1050" b="0" i="0" u="none" strike="noStrike" dirty="0">
                        <a:solidFill>
                          <a:srgbClr val="000000"/>
                        </a:solidFill>
                        <a:effectLst/>
                        <a:latin typeface="Arial" panose="020B0604020202020204" pitchFamily="34" charset="0"/>
                      </a:endParaRPr>
                    </a:p>
                  </a:txBody>
                  <a:tcPr marL="5260" marR="5260" marT="5260" marB="0">
                    <a:lnL>
                      <a:noFill/>
                    </a:lnL>
                    <a:lnR>
                      <a:noFill/>
                    </a:lnR>
                    <a:lnT>
                      <a:noFill/>
                    </a:lnT>
                    <a:lnB>
                      <a:noFill/>
                    </a:lnB>
                  </a:tcPr>
                </a:tc>
                <a:extLst>
                  <a:ext uri="{0D108BD9-81ED-4DB2-BD59-A6C34878D82A}">
                    <a16:rowId xmlns:a16="http://schemas.microsoft.com/office/drawing/2014/main" val="1155340216"/>
                  </a:ext>
                </a:extLst>
              </a:tr>
            </a:tbl>
          </a:graphicData>
        </a:graphic>
      </p:graphicFrame>
    </p:spTree>
    <p:extLst>
      <p:ext uri="{BB962C8B-B14F-4D97-AF65-F5344CB8AC3E}">
        <p14:creationId xmlns:p14="http://schemas.microsoft.com/office/powerpoint/2010/main" val="2572655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0" name="Straight Connector 29">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32" name="Rectangle 31">
            <a:extLst>
              <a:ext uri="{FF2B5EF4-FFF2-40B4-BE49-F238E27FC236}">
                <a16:creationId xmlns:a16="http://schemas.microsoft.com/office/drawing/2014/main" id="{B4D0E555-16F6-44D0-BF56-AF5FF5BDE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pic>
        <p:nvPicPr>
          <p:cNvPr id="4" name="Afbeelding 3">
            <a:extLst>
              <a:ext uri="{FF2B5EF4-FFF2-40B4-BE49-F238E27FC236}">
                <a16:creationId xmlns:a16="http://schemas.microsoft.com/office/drawing/2014/main" id="{9334128C-0E4B-4E00-AA1C-F2FA1EEE878E}"/>
              </a:ext>
            </a:extLst>
          </p:cNvPr>
          <p:cNvPicPr>
            <a:picLocks noChangeAspect="1"/>
          </p:cNvPicPr>
          <p:nvPr/>
        </p:nvPicPr>
        <p:blipFill>
          <a:blip r:embed="rId2"/>
          <a:stretch>
            <a:fillRect/>
          </a:stretch>
        </p:blipFill>
        <p:spPr>
          <a:xfrm>
            <a:off x="1798672" y="640080"/>
            <a:ext cx="3946321" cy="5577840"/>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sp>
        <p:nvSpPr>
          <p:cNvPr id="34" name="Rectangle 33">
            <a:extLst>
              <a:ext uri="{FF2B5EF4-FFF2-40B4-BE49-F238E27FC236}">
                <a16:creationId xmlns:a16="http://schemas.microsoft.com/office/drawing/2014/main" id="{8117041D-1A7B-4ECA-AB68-3CFDB6726B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556906" y="0"/>
            <a:ext cx="4641314" cy="6858000"/>
          </a:xfrm>
          <a:prstGeom prst="rect">
            <a:avLst/>
          </a:prstGeom>
          <a:solidFill>
            <a:srgbClr val="4DA3C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a16="http://schemas.microsoft.com/office/drawing/2014/main" id="{7745CC64-12D4-4239-9062-4543D8F92E90}"/>
              </a:ext>
            </a:extLst>
          </p:cNvPr>
          <p:cNvSpPr>
            <a:spLocks noGrp="1"/>
          </p:cNvSpPr>
          <p:nvPr>
            <p:ph type="title"/>
          </p:nvPr>
        </p:nvSpPr>
        <p:spPr>
          <a:xfrm>
            <a:off x="8096885" y="640080"/>
            <a:ext cx="3659246" cy="2886144"/>
          </a:xfrm>
        </p:spPr>
        <p:txBody>
          <a:bodyPr vert="horz" lIns="91440" tIns="45720" rIns="91440" bIns="45720" rtlCol="0" anchor="b">
            <a:normAutofit/>
          </a:bodyPr>
          <a:lstStyle/>
          <a:p>
            <a:r>
              <a:rPr lang="en-US" sz="2800" dirty="0">
                <a:solidFill>
                  <a:srgbClr val="FFFFFF"/>
                </a:solidFill>
              </a:rPr>
              <a:t>De </a:t>
            </a:r>
            <a:r>
              <a:rPr lang="en-US" sz="2800" dirty="0" err="1">
                <a:solidFill>
                  <a:srgbClr val="FFFFFF"/>
                </a:solidFill>
              </a:rPr>
              <a:t>Wensenkaart</a:t>
            </a:r>
            <a:r>
              <a:rPr lang="en-US" sz="2800" dirty="0">
                <a:solidFill>
                  <a:srgbClr val="FFFFFF"/>
                </a:solidFill>
              </a:rPr>
              <a:t>; wat was </a:t>
            </a:r>
            <a:r>
              <a:rPr lang="en-US" sz="2800" dirty="0" err="1">
                <a:solidFill>
                  <a:srgbClr val="FFFFFF"/>
                </a:solidFill>
              </a:rPr>
              <a:t>ook</a:t>
            </a:r>
            <a:r>
              <a:rPr lang="en-US" sz="2800" dirty="0">
                <a:solidFill>
                  <a:srgbClr val="FFFFFF"/>
                </a:solidFill>
              </a:rPr>
              <a:t> </a:t>
            </a:r>
            <a:r>
              <a:rPr lang="en-US" sz="2800" dirty="0" err="1">
                <a:solidFill>
                  <a:srgbClr val="FFFFFF"/>
                </a:solidFill>
              </a:rPr>
              <a:t>alweer</a:t>
            </a:r>
            <a:r>
              <a:rPr lang="en-US" sz="2800" dirty="0">
                <a:solidFill>
                  <a:srgbClr val="FFFFFF"/>
                </a:solidFill>
              </a:rPr>
              <a:t> de </a:t>
            </a:r>
            <a:r>
              <a:rPr lang="en-US" sz="2800" dirty="0" err="1">
                <a:solidFill>
                  <a:srgbClr val="FFFFFF"/>
                </a:solidFill>
              </a:rPr>
              <a:t>bedoeling</a:t>
            </a:r>
            <a:r>
              <a:rPr lang="en-US" sz="2800" dirty="0">
                <a:solidFill>
                  <a:srgbClr val="FFFFFF"/>
                </a:solidFill>
              </a:rPr>
              <a:t> </a:t>
            </a:r>
            <a:r>
              <a:rPr lang="en-US" sz="2800" dirty="0" err="1">
                <a:solidFill>
                  <a:srgbClr val="FFFFFF"/>
                </a:solidFill>
              </a:rPr>
              <a:t>en</a:t>
            </a:r>
            <a:r>
              <a:rPr lang="en-US" sz="2800" dirty="0">
                <a:solidFill>
                  <a:srgbClr val="FFFFFF"/>
                </a:solidFill>
              </a:rPr>
              <a:t> </a:t>
            </a:r>
            <a:r>
              <a:rPr lang="en-US" sz="2800" dirty="0" err="1">
                <a:solidFill>
                  <a:srgbClr val="FFFFFF"/>
                </a:solidFill>
              </a:rPr>
              <a:t>welke</a:t>
            </a:r>
            <a:r>
              <a:rPr lang="en-US" sz="2800" dirty="0">
                <a:solidFill>
                  <a:srgbClr val="FFFFFF"/>
                </a:solidFill>
              </a:rPr>
              <a:t> </a:t>
            </a:r>
            <a:r>
              <a:rPr lang="en-US" sz="2800" dirty="0" err="1">
                <a:solidFill>
                  <a:srgbClr val="FFFFFF"/>
                </a:solidFill>
              </a:rPr>
              <a:t>digitale</a:t>
            </a:r>
            <a:r>
              <a:rPr lang="en-US" sz="2800" dirty="0">
                <a:solidFill>
                  <a:srgbClr val="FFFFFF"/>
                </a:solidFill>
              </a:rPr>
              <a:t> tools </a:t>
            </a:r>
            <a:r>
              <a:rPr lang="en-US" sz="2800" dirty="0" err="1">
                <a:solidFill>
                  <a:srgbClr val="FFFFFF"/>
                </a:solidFill>
              </a:rPr>
              <a:t>kun</a:t>
            </a:r>
            <a:r>
              <a:rPr lang="en-US" sz="2800" dirty="0">
                <a:solidFill>
                  <a:srgbClr val="FFFFFF"/>
                </a:solidFill>
              </a:rPr>
              <a:t> je </a:t>
            </a:r>
            <a:r>
              <a:rPr lang="en-US" sz="2800" dirty="0" err="1">
                <a:solidFill>
                  <a:srgbClr val="FFFFFF"/>
                </a:solidFill>
              </a:rPr>
              <a:t>gebruiken</a:t>
            </a:r>
            <a:r>
              <a:rPr lang="en-US" sz="2800" dirty="0">
                <a:solidFill>
                  <a:srgbClr val="FFFFFF"/>
                </a:solidFill>
              </a:rPr>
              <a:t>?!  </a:t>
            </a:r>
          </a:p>
        </p:txBody>
      </p:sp>
      <p:cxnSp>
        <p:nvCxnSpPr>
          <p:cNvPr id="36" name="Straight Connector 35">
            <a:extLst>
              <a:ext uri="{FF2B5EF4-FFF2-40B4-BE49-F238E27FC236}">
                <a16:creationId xmlns:a16="http://schemas.microsoft.com/office/drawing/2014/main" id="{ABCD2462-4C1E-401A-AC2D-F799A138B2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85922" y="3687093"/>
            <a:ext cx="3383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531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DAA8384E-53CC-4EA3-94FF-2F5F70780AF7}"/>
              </a:ext>
            </a:extLst>
          </p:cNvPr>
          <p:cNvPicPr>
            <a:picLocks noChangeAspect="1"/>
          </p:cNvPicPr>
          <p:nvPr/>
        </p:nvPicPr>
        <p:blipFill>
          <a:blip r:embed="rId2"/>
          <a:stretch>
            <a:fillRect/>
          </a:stretch>
        </p:blipFill>
        <p:spPr>
          <a:xfrm>
            <a:off x="2588418" y="138776"/>
            <a:ext cx="7015163" cy="6261134"/>
          </a:xfrm>
          <a:prstGeom prst="rect">
            <a:avLst/>
          </a:prstGeom>
        </p:spPr>
      </p:pic>
      <p:sp>
        <p:nvSpPr>
          <p:cNvPr id="4" name="Bijschrift: pijl-links 3">
            <a:extLst>
              <a:ext uri="{FF2B5EF4-FFF2-40B4-BE49-F238E27FC236}">
                <a16:creationId xmlns:a16="http://schemas.microsoft.com/office/drawing/2014/main" id="{5BA16EE4-98A9-4459-A8B3-C7A7F643E28B}"/>
              </a:ext>
            </a:extLst>
          </p:cNvPr>
          <p:cNvSpPr/>
          <p:nvPr/>
        </p:nvSpPr>
        <p:spPr>
          <a:xfrm>
            <a:off x="6487886" y="1089941"/>
            <a:ext cx="4688116" cy="722976"/>
          </a:xfrm>
          <a:prstGeom prst="leftArrowCallout">
            <a:avLst>
              <a:gd name="adj1" fmla="val 25000"/>
              <a:gd name="adj2" fmla="val 25000"/>
              <a:gd name="adj3" fmla="val 25000"/>
              <a:gd name="adj4" fmla="val 30785"/>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rgbClr val="FF0000"/>
                </a:solidFill>
              </a:rPr>
              <a:t>Desk- en/of fieldresearch</a:t>
            </a:r>
          </a:p>
        </p:txBody>
      </p:sp>
    </p:spTree>
    <p:extLst>
      <p:ext uri="{BB962C8B-B14F-4D97-AF65-F5344CB8AC3E}">
        <p14:creationId xmlns:p14="http://schemas.microsoft.com/office/powerpoint/2010/main" val="1648353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8A203A1-F783-4908-AEB2-D37961724A81}"/>
              </a:ext>
            </a:extLst>
          </p:cNvPr>
          <p:cNvSpPr>
            <a:spLocks noGrp="1"/>
          </p:cNvSpPr>
          <p:nvPr>
            <p:ph type="title"/>
          </p:nvPr>
        </p:nvSpPr>
        <p:spPr/>
        <p:txBody>
          <a:bodyPr/>
          <a:lstStyle/>
          <a:p>
            <a:endParaRPr lang="nl-NL"/>
          </a:p>
        </p:txBody>
      </p:sp>
      <p:pic>
        <p:nvPicPr>
          <p:cNvPr id="5" name="Afbeelding 4">
            <a:extLst>
              <a:ext uri="{FF2B5EF4-FFF2-40B4-BE49-F238E27FC236}">
                <a16:creationId xmlns:a16="http://schemas.microsoft.com/office/drawing/2014/main" id="{E41DB0DF-C583-49F0-9DBC-1C726240DBB1}"/>
              </a:ext>
            </a:extLst>
          </p:cNvPr>
          <p:cNvPicPr>
            <a:picLocks noChangeAspect="1"/>
          </p:cNvPicPr>
          <p:nvPr/>
        </p:nvPicPr>
        <p:blipFill>
          <a:blip r:embed="rId2"/>
          <a:stretch>
            <a:fillRect/>
          </a:stretch>
        </p:blipFill>
        <p:spPr>
          <a:xfrm>
            <a:off x="1265188" y="0"/>
            <a:ext cx="9661623" cy="6858000"/>
          </a:xfrm>
          <a:prstGeom prst="rect">
            <a:avLst/>
          </a:prstGeom>
        </p:spPr>
      </p:pic>
    </p:spTree>
    <p:extLst>
      <p:ext uri="{BB962C8B-B14F-4D97-AF65-F5344CB8AC3E}">
        <p14:creationId xmlns:p14="http://schemas.microsoft.com/office/powerpoint/2010/main" val="2704576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2847EF-2C57-4C38-9F75-47B1A8B820D9}"/>
              </a:ext>
            </a:extLst>
          </p:cNvPr>
          <p:cNvSpPr>
            <a:spLocks noGrp="1"/>
          </p:cNvSpPr>
          <p:nvPr>
            <p:ph type="title"/>
          </p:nvPr>
        </p:nvSpPr>
        <p:spPr/>
        <p:txBody>
          <a:bodyPr/>
          <a:lstStyle/>
          <a:p>
            <a:endParaRPr lang="nl-NL"/>
          </a:p>
        </p:txBody>
      </p:sp>
      <p:pic>
        <p:nvPicPr>
          <p:cNvPr id="3" name="Afbeelding 2">
            <a:extLst>
              <a:ext uri="{FF2B5EF4-FFF2-40B4-BE49-F238E27FC236}">
                <a16:creationId xmlns:a16="http://schemas.microsoft.com/office/drawing/2014/main" id="{C83B1EFA-5398-4C24-BDE1-7BB10AB7675C}"/>
              </a:ext>
            </a:extLst>
          </p:cNvPr>
          <p:cNvPicPr>
            <a:picLocks noChangeAspect="1"/>
          </p:cNvPicPr>
          <p:nvPr/>
        </p:nvPicPr>
        <p:blipFill>
          <a:blip r:embed="rId2"/>
          <a:stretch>
            <a:fillRect/>
          </a:stretch>
        </p:blipFill>
        <p:spPr>
          <a:xfrm>
            <a:off x="0" y="0"/>
            <a:ext cx="12308114" cy="6919936"/>
          </a:xfrm>
          <a:prstGeom prst="rect">
            <a:avLst/>
          </a:prstGeom>
        </p:spPr>
      </p:pic>
    </p:spTree>
    <p:extLst>
      <p:ext uri="{BB962C8B-B14F-4D97-AF65-F5344CB8AC3E}">
        <p14:creationId xmlns:p14="http://schemas.microsoft.com/office/powerpoint/2010/main" val="2466146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0" name="Straight Connector 9">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B4D0E555-16F6-44D0-BF56-AF5FF5BDE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117041D-1A7B-4ECA-AB68-3CFDB6726B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6220" y="0"/>
            <a:ext cx="4641314" cy="6858000"/>
          </a:xfrm>
          <a:prstGeom prst="rect">
            <a:avLst/>
          </a:prstGeom>
          <a:solidFill>
            <a:srgbClr val="4DA3C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a16="http://schemas.microsoft.com/office/drawing/2014/main" id="{EC609010-ED0C-4973-8258-9AD00921138B}"/>
              </a:ext>
            </a:extLst>
          </p:cNvPr>
          <p:cNvSpPr>
            <a:spLocks noGrp="1"/>
          </p:cNvSpPr>
          <p:nvPr>
            <p:ph type="title"/>
          </p:nvPr>
        </p:nvSpPr>
        <p:spPr>
          <a:xfrm>
            <a:off x="435869" y="640080"/>
            <a:ext cx="3659246" cy="2862699"/>
          </a:xfrm>
        </p:spPr>
        <p:txBody>
          <a:bodyPr vert="horz" lIns="91440" tIns="45720" rIns="91440" bIns="45720" rtlCol="0" anchor="b">
            <a:normAutofit/>
          </a:bodyPr>
          <a:lstStyle/>
          <a:p>
            <a:r>
              <a:rPr lang="en-US" sz="3100" dirty="0" err="1">
                <a:solidFill>
                  <a:srgbClr val="FFFFFF"/>
                </a:solidFill>
              </a:rPr>
              <a:t>Projectorganisatie</a:t>
            </a:r>
            <a:br>
              <a:rPr lang="en-US" sz="3100" dirty="0">
                <a:solidFill>
                  <a:srgbClr val="FFFFFF"/>
                </a:solidFill>
              </a:rPr>
            </a:br>
            <a:br>
              <a:rPr lang="en-US" sz="3100" dirty="0">
                <a:solidFill>
                  <a:srgbClr val="FFFFFF"/>
                </a:solidFill>
              </a:rPr>
            </a:br>
            <a:r>
              <a:rPr lang="en-US" sz="3100" dirty="0">
                <a:solidFill>
                  <a:srgbClr val="FFFFFF"/>
                </a:solidFill>
              </a:rPr>
              <a:t> </a:t>
            </a:r>
          </a:p>
        </p:txBody>
      </p:sp>
      <p:cxnSp>
        <p:nvCxnSpPr>
          <p:cNvPr id="16" name="Straight Connector 15">
            <a:extLst>
              <a:ext uri="{FF2B5EF4-FFF2-40B4-BE49-F238E27FC236}">
                <a16:creationId xmlns:a16="http://schemas.microsoft.com/office/drawing/2014/main" id="{ABCD2462-4C1E-401A-AC2D-F799A138B2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3852" y="3663649"/>
            <a:ext cx="3383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 name="Afbeelding 2">
            <a:extLst>
              <a:ext uri="{FF2B5EF4-FFF2-40B4-BE49-F238E27FC236}">
                <a16:creationId xmlns:a16="http://schemas.microsoft.com/office/drawing/2014/main" id="{6308E0A3-8F46-4BBC-B26F-912658072D93}"/>
              </a:ext>
            </a:extLst>
          </p:cNvPr>
          <p:cNvPicPr>
            <a:picLocks noChangeAspect="1"/>
          </p:cNvPicPr>
          <p:nvPr/>
        </p:nvPicPr>
        <p:blipFill>
          <a:blip r:embed="rId2"/>
          <a:stretch>
            <a:fillRect/>
          </a:stretch>
        </p:blipFill>
        <p:spPr>
          <a:xfrm>
            <a:off x="5275713" y="1435787"/>
            <a:ext cx="6275667" cy="4455724"/>
          </a:xfrm>
          <a:prstGeom prst="rect">
            <a:avLst/>
          </a:prstGeom>
        </p:spPr>
      </p:pic>
      <p:sp>
        <p:nvSpPr>
          <p:cNvPr id="18" name="Rechthoek 17">
            <a:extLst>
              <a:ext uri="{FF2B5EF4-FFF2-40B4-BE49-F238E27FC236}">
                <a16:creationId xmlns:a16="http://schemas.microsoft.com/office/drawing/2014/main" id="{7062FA86-0DFE-4C28-A4FC-6C9D1A4F3516}"/>
              </a:ext>
            </a:extLst>
          </p:cNvPr>
          <p:cNvSpPr/>
          <p:nvPr/>
        </p:nvSpPr>
        <p:spPr>
          <a:xfrm>
            <a:off x="435869" y="2775802"/>
            <a:ext cx="3659246" cy="2031325"/>
          </a:xfrm>
          <a:prstGeom prst="rect">
            <a:avLst/>
          </a:prstGeom>
        </p:spPr>
        <p:txBody>
          <a:bodyPr wrap="square">
            <a:spAutoFit/>
          </a:bodyPr>
          <a:lstStyle/>
          <a:p>
            <a:r>
              <a:rPr lang="nl-NL" dirty="0"/>
              <a:t>Alle betrokken personen, structuren en overleggroepen noem je samen de projectorganisatie. Het gaat hierbij dus om alle personen en overleggroepen en structuren die direct betrokken zijn bij jouw project.</a:t>
            </a:r>
          </a:p>
        </p:txBody>
      </p:sp>
    </p:spTree>
    <p:extLst>
      <p:ext uri="{BB962C8B-B14F-4D97-AF65-F5344CB8AC3E}">
        <p14:creationId xmlns:p14="http://schemas.microsoft.com/office/powerpoint/2010/main" val="950690289"/>
      </p:ext>
    </p:extLst>
  </p:cSld>
  <p:clrMapOvr>
    <a:masterClrMapping/>
  </p:clrMapOvr>
</p:sld>
</file>

<file path=ppt/theme/theme1.xml><?xml version="1.0" encoding="utf-8"?>
<a:theme xmlns:a="http://schemas.openxmlformats.org/drawingml/2006/main" name="RetrospectVTI">
  <a:themeElements>
    <a:clrScheme name="AnalogousFromDarkSeedLeftStep">
      <a:dk1>
        <a:srgbClr val="000000"/>
      </a:dk1>
      <a:lt1>
        <a:srgbClr val="FFFFFF"/>
      </a:lt1>
      <a:dk2>
        <a:srgbClr val="223C29"/>
      </a:dk2>
      <a:lt2>
        <a:srgbClr val="E8E4E2"/>
      </a:lt2>
      <a:accent1>
        <a:srgbClr val="4DA3C3"/>
      </a:accent1>
      <a:accent2>
        <a:srgbClr val="3BB1A0"/>
      </a:accent2>
      <a:accent3>
        <a:srgbClr val="47B477"/>
      </a:accent3>
      <a:accent4>
        <a:srgbClr val="3BB13D"/>
      </a:accent4>
      <a:accent5>
        <a:srgbClr val="70B145"/>
      </a:accent5>
      <a:accent6>
        <a:srgbClr val="95AA38"/>
      </a:accent6>
      <a:hlink>
        <a:srgbClr val="469130"/>
      </a:hlink>
      <a:folHlink>
        <a:srgbClr val="7F7F7F"/>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12" ma:contentTypeDescription="Een nieuw document maken." ma:contentTypeScope="" ma:versionID="1dc84fb11a9be35ac09a1ae920ea7357">
  <xsd:schema xmlns:xsd="http://www.w3.org/2001/XMLSchema" xmlns:xs="http://www.w3.org/2001/XMLSchema" xmlns:p="http://schemas.microsoft.com/office/2006/metadata/properties" xmlns:ns2="34354c1b-6b8c-435b-ad50-990538c19557" xmlns:ns3="47a28104-336f-447d-946e-e305ac2bcd47" targetNamespace="http://schemas.microsoft.com/office/2006/metadata/properties" ma:root="true" ma:fieldsID="85fd8f0e804736af8b3f71c277445723" ns2:_="" ns3:_="">
    <xsd:import namespace="34354c1b-6b8c-435b-ad50-990538c19557"/>
    <xsd:import namespace="47a28104-336f-447d-946e-e305ac2bcd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7a28104-336f-447d-946e-e305ac2bcd4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708FB96-5455-45D2-BE74-4542B987D9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54c1b-6b8c-435b-ad50-990538c19557"/>
    <ds:schemaRef ds:uri="47a28104-336f-447d-946e-e305ac2bcd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3798203-3A3C-4592-9E9E-05EEDFD5B312}">
  <ds:schemaRefs>
    <ds:schemaRef ds:uri="http://schemas.microsoft.com/sharepoint/v3/contenttype/forms"/>
  </ds:schemaRefs>
</ds:datastoreItem>
</file>

<file path=customXml/itemProps3.xml><?xml version="1.0" encoding="utf-8"?>
<ds:datastoreItem xmlns:ds="http://schemas.openxmlformats.org/officeDocument/2006/customXml" ds:itemID="{74120B55-3250-4045-829E-BD4B74EEF020}">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26</TotalTime>
  <Words>820</Words>
  <Application>Microsoft Office PowerPoint</Application>
  <PresentationFormat>Breedbeeld</PresentationFormat>
  <Paragraphs>152</Paragraphs>
  <Slides>13</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13</vt:i4>
      </vt:variant>
    </vt:vector>
  </HeadingPairs>
  <TitlesOfParts>
    <vt:vector size="18" baseType="lpstr">
      <vt:lpstr>Arial</vt:lpstr>
      <vt:lpstr>Bookman Old Style</vt:lpstr>
      <vt:lpstr>Calibri</vt:lpstr>
      <vt:lpstr>Franklin Gothic Book</vt:lpstr>
      <vt:lpstr>RetrospectVTI</vt:lpstr>
      <vt:lpstr>Lesweek 7 Community verbonden </vt:lpstr>
      <vt:lpstr>Wat gaan we doen in deze les:</vt:lpstr>
      <vt:lpstr>Mededelingen </vt:lpstr>
      <vt:lpstr>PowerPoint-presentatie</vt:lpstr>
      <vt:lpstr>De Wensenkaart; wat was ook alweer de bedoeling en welke digitale tools kun je gebruiken?!  </vt:lpstr>
      <vt:lpstr>PowerPoint-presentatie</vt:lpstr>
      <vt:lpstr>PowerPoint-presentatie</vt:lpstr>
      <vt:lpstr>PowerPoint-presentatie</vt:lpstr>
      <vt:lpstr>Projectorganisatie   </vt:lpstr>
      <vt:lpstr>PowerPoint-presentatie</vt:lpstr>
      <vt:lpstr>PowerPoint-presentatie</vt:lpstr>
      <vt:lpstr>Individuele opdracht </vt:lpstr>
      <vt:lpstr>Opdracht (individueel)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Lesweek 7 Community verbonden </dc:title>
  <dc:creator>Stijn Weijermars</dc:creator>
  <cp:lastModifiedBy>Stijn Weijermars</cp:lastModifiedBy>
  <cp:revision>1</cp:revision>
  <dcterms:created xsi:type="dcterms:W3CDTF">2020-03-24T08:54:36Z</dcterms:created>
  <dcterms:modified xsi:type="dcterms:W3CDTF">2020-03-24T09:21:03Z</dcterms:modified>
</cp:coreProperties>
</file>